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10" r:id="rId2"/>
  </p:sldMasterIdLst>
  <p:notesMasterIdLst>
    <p:notesMasterId r:id="rId20"/>
  </p:notesMasterIdLst>
  <p:handoutMasterIdLst>
    <p:handoutMasterId r:id="rId21"/>
  </p:handoutMasterIdLst>
  <p:sldIdLst>
    <p:sldId id="468" r:id="rId3"/>
    <p:sldId id="534" r:id="rId4"/>
    <p:sldId id="535" r:id="rId5"/>
    <p:sldId id="516" r:id="rId6"/>
    <p:sldId id="517" r:id="rId7"/>
    <p:sldId id="518" r:id="rId8"/>
    <p:sldId id="532" r:id="rId9"/>
    <p:sldId id="526" r:id="rId10"/>
    <p:sldId id="519" r:id="rId11"/>
    <p:sldId id="525" r:id="rId12"/>
    <p:sldId id="529" r:id="rId13"/>
    <p:sldId id="520" r:id="rId14"/>
    <p:sldId id="530" r:id="rId15"/>
    <p:sldId id="522" r:id="rId16"/>
    <p:sldId id="533" r:id="rId17"/>
    <p:sldId id="536" r:id="rId18"/>
    <p:sldId id="511" r:id="rId19"/>
  </p:sldIdLst>
  <p:sldSz cx="9144000" cy="5143500" type="screen16x9"/>
  <p:notesSz cx="6858000" cy="9144000"/>
  <p:custDataLst>
    <p:tags r:id="rId22"/>
  </p:custDataLst>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pos="136" userDrawn="1">
          <p15:clr>
            <a:srgbClr val="A4A3A4"/>
          </p15:clr>
        </p15:guide>
        <p15:guide id="2" pos="5624" userDrawn="1">
          <p15:clr>
            <a:srgbClr val="A4A3A4"/>
          </p15:clr>
        </p15:guide>
        <p15:guide id="4" orient="horz" pos="2913" userDrawn="1">
          <p15:clr>
            <a:srgbClr val="A4A3A4"/>
          </p15:clr>
        </p15:guide>
        <p15:guide id="5" orient="horz" pos="3094" userDrawn="1">
          <p15:clr>
            <a:srgbClr val="A4A3A4"/>
          </p15:clr>
        </p15:guide>
        <p15:guide id="6" orient="horz" pos="3049" userDrawn="1">
          <p15:clr>
            <a:srgbClr val="A4A3A4"/>
          </p15:clr>
        </p15:guide>
        <p15:guide id="7"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8F4"/>
    <a:srgbClr val="E2F0D9"/>
    <a:srgbClr val="495589"/>
    <a:srgbClr val="E38730"/>
    <a:srgbClr val="D3DED8"/>
    <a:srgbClr val="F4F1E8"/>
    <a:srgbClr val="BEB5A6"/>
    <a:srgbClr val="8091A5"/>
    <a:srgbClr val="D3CDC3"/>
    <a:srgbClr val="EAE7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8D9516-FC8F-4255-B989-13BB6063FB71}" v="302" dt="2023-12-02T02:06:14.790"/>
    <p1510:client id="{83DE55EB-B1E8-46B1-BBDF-68E8A0E78858}" v="16976" dt="2023-12-03T08:33:52.936"/>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8" d="100"/>
          <a:sy n="158" d="100"/>
        </p:scale>
        <p:origin x="264" y="138"/>
      </p:cViewPr>
      <p:guideLst>
        <p:guide pos="136"/>
        <p:guide pos="5624"/>
        <p:guide orient="horz" pos="2913"/>
        <p:guide orient="horz" pos="3094"/>
        <p:guide orient="horz" pos="3049"/>
        <p:guide pos="28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gs" Target="tags/tag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uan gao" userId="662f28b9e68aa5c6" providerId="LiveId" clId="{BE538496-6074-409E-B26B-3171120E07DE}"/>
    <pc:docChg chg="undo custSel addSld delSld modSld sldOrd">
      <pc:chgData name="zuan gao" userId="662f28b9e68aa5c6" providerId="LiveId" clId="{BE538496-6074-409E-B26B-3171120E07DE}" dt="2023-12-02T09:42:46.778" v="9597" actId="20577"/>
      <pc:docMkLst>
        <pc:docMk/>
      </pc:docMkLst>
      <pc:sldChg chg="addSp delSp modSp mod modNotesTx">
        <pc:chgData name="zuan gao" userId="662f28b9e68aa5c6" providerId="LiveId" clId="{BE538496-6074-409E-B26B-3171120E07DE}" dt="2023-12-02T09:19:41.075" v="8315" actId="20577"/>
        <pc:sldMkLst>
          <pc:docMk/>
          <pc:sldMk cId="1250086337" sldId="516"/>
        </pc:sldMkLst>
        <pc:spChg chg="mod">
          <ac:chgData name="zuan gao" userId="662f28b9e68aa5c6" providerId="LiveId" clId="{BE538496-6074-409E-B26B-3171120E07DE}" dt="2023-12-02T08:23:04.734" v="6173" actId="1076"/>
          <ac:spMkLst>
            <pc:docMk/>
            <pc:sldMk cId="1250086337" sldId="516"/>
            <ac:spMk id="2" creationId="{D3679D49-7859-2C8B-7C54-53BA2DA423AE}"/>
          </ac:spMkLst>
        </pc:spChg>
        <pc:spChg chg="mod">
          <ac:chgData name="zuan gao" userId="662f28b9e68aa5c6" providerId="LiveId" clId="{BE538496-6074-409E-B26B-3171120E07DE}" dt="2023-12-02T06:59:40.952" v="5158" actId="20577"/>
          <ac:spMkLst>
            <pc:docMk/>
            <pc:sldMk cId="1250086337" sldId="516"/>
            <ac:spMk id="3" creationId="{A2B965F7-0E0C-AA25-1614-DA73D0DD9664}"/>
          </ac:spMkLst>
        </pc:spChg>
        <pc:spChg chg="mod">
          <ac:chgData name="zuan gao" userId="662f28b9e68aa5c6" providerId="LiveId" clId="{BE538496-6074-409E-B26B-3171120E07DE}" dt="2023-12-02T06:58:25.689" v="5130" actId="1076"/>
          <ac:spMkLst>
            <pc:docMk/>
            <pc:sldMk cId="1250086337" sldId="516"/>
            <ac:spMk id="4" creationId="{55A9AEB2-1D79-223E-8D9C-3981B02029AB}"/>
          </ac:spMkLst>
        </pc:spChg>
        <pc:spChg chg="mod">
          <ac:chgData name="zuan gao" userId="662f28b9e68aa5c6" providerId="LiveId" clId="{BE538496-6074-409E-B26B-3171120E07DE}" dt="2023-12-02T09:19:41.075" v="8315" actId="20577"/>
          <ac:spMkLst>
            <pc:docMk/>
            <pc:sldMk cId="1250086337" sldId="516"/>
            <ac:spMk id="5" creationId="{F7A8A966-A0A9-CCDE-0821-20307AC80D8A}"/>
          </ac:spMkLst>
        </pc:spChg>
        <pc:spChg chg="mod">
          <ac:chgData name="zuan gao" userId="662f28b9e68aa5c6" providerId="LiveId" clId="{BE538496-6074-409E-B26B-3171120E07DE}" dt="2023-12-02T09:18:32.597" v="8279" actId="1036"/>
          <ac:spMkLst>
            <pc:docMk/>
            <pc:sldMk cId="1250086337" sldId="516"/>
            <ac:spMk id="6" creationId="{F34E39DD-E4F6-ABEA-EE64-FB88FE1B5FFE}"/>
          </ac:spMkLst>
        </pc:spChg>
        <pc:spChg chg="mod">
          <ac:chgData name="zuan gao" userId="662f28b9e68aa5c6" providerId="LiveId" clId="{BE538496-6074-409E-B26B-3171120E07DE}" dt="2023-12-02T09:18:30.553" v="8273" actId="1036"/>
          <ac:spMkLst>
            <pc:docMk/>
            <pc:sldMk cId="1250086337" sldId="516"/>
            <ac:spMk id="7" creationId="{BF8C1006-2BA6-8757-56FF-F4FD4116402A}"/>
          </ac:spMkLst>
        </pc:spChg>
        <pc:spChg chg="mod">
          <ac:chgData name="zuan gao" userId="662f28b9e68aa5c6" providerId="LiveId" clId="{BE538496-6074-409E-B26B-3171120E07DE}" dt="2023-12-02T09:18:30.553" v="8273" actId="1036"/>
          <ac:spMkLst>
            <pc:docMk/>
            <pc:sldMk cId="1250086337" sldId="516"/>
            <ac:spMk id="8" creationId="{00916F35-DC32-6549-7C33-E668616AB2D0}"/>
          </ac:spMkLst>
        </pc:spChg>
        <pc:spChg chg="add mod">
          <ac:chgData name="zuan gao" userId="662f28b9e68aa5c6" providerId="LiveId" clId="{BE538496-6074-409E-B26B-3171120E07DE}" dt="2023-12-02T09:17:05.704" v="8225" actId="2085"/>
          <ac:spMkLst>
            <pc:docMk/>
            <pc:sldMk cId="1250086337" sldId="516"/>
            <ac:spMk id="9" creationId="{6F699F48-42DA-424D-8AF0-8A39293E4CD2}"/>
          </ac:spMkLst>
        </pc:spChg>
        <pc:spChg chg="del mod">
          <ac:chgData name="zuan gao" userId="662f28b9e68aa5c6" providerId="LiveId" clId="{BE538496-6074-409E-B26B-3171120E07DE}" dt="2023-12-02T07:05:08.927" v="5256" actId="478"/>
          <ac:spMkLst>
            <pc:docMk/>
            <pc:sldMk cId="1250086337" sldId="516"/>
            <ac:spMk id="23" creationId="{BF0F3C7F-F35B-A502-F659-41FB43200D31}"/>
          </ac:spMkLst>
        </pc:spChg>
        <pc:spChg chg="del mod">
          <ac:chgData name="zuan gao" userId="662f28b9e68aa5c6" providerId="LiveId" clId="{BE538496-6074-409E-B26B-3171120E07DE}" dt="2023-12-02T07:05:10.768" v="5257" actId="478"/>
          <ac:spMkLst>
            <pc:docMk/>
            <pc:sldMk cId="1250086337" sldId="516"/>
            <ac:spMk id="24" creationId="{35C839D4-33C0-F7E9-FC24-A8F0529E2783}"/>
          </ac:spMkLst>
        </pc:spChg>
        <pc:spChg chg="del mod">
          <ac:chgData name="zuan gao" userId="662f28b9e68aa5c6" providerId="LiveId" clId="{BE538496-6074-409E-B26B-3171120E07DE}" dt="2023-12-02T08:41:27.129" v="7232" actId="478"/>
          <ac:spMkLst>
            <pc:docMk/>
            <pc:sldMk cId="1250086337" sldId="516"/>
            <ac:spMk id="25" creationId="{1D9E25CA-604B-D4A8-7B85-1F19C6013F9F}"/>
          </ac:spMkLst>
        </pc:spChg>
        <pc:spChg chg="del mod">
          <ac:chgData name="zuan gao" userId="662f28b9e68aa5c6" providerId="LiveId" clId="{BE538496-6074-409E-B26B-3171120E07DE}" dt="2023-12-02T07:05:28.490" v="5259" actId="478"/>
          <ac:spMkLst>
            <pc:docMk/>
            <pc:sldMk cId="1250086337" sldId="516"/>
            <ac:spMk id="26" creationId="{2370A147-D901-A8AF-2F3C-A40D3CE20D4D}"/>
          </ac:spMkLst>
        </pc:spChg>
        <pc:spChg chg="del mod">
          <ac:chgData name="zuan gao" userId="662f28b9e68aa5c6" providerId="LiveId" clId="{BE538496-6074-409E-B26B-3171120E07DE}" dt="2023-12-02T07:05:27.815" v="5258" actId="478"/>
          <ac:spMkLst>
            <pc:docMk/>
            <pc:sldMk cId="1250086337" sldId="516"/>
            <ac:spMk id="27" creationId="{2A82441F-A7C9-39A9-BAF4-36F96567B411}"/>
          </ac:spMkLst>
        </pc:spChg>
        <pc:spChg chg="add del mod">
          <ac:chgData name="zuan gao" userId="662f28b9e68aa5c6" providerId="LiveId" clId="{BE538496-6074-409E-B26B-3171120E07DE}" dt="2023-12-02T08:41:24.925" v="7231" actId="478"/>
          <ac:spMkLst>
            <pc:docMk/>
            <pc:sldMk cId="1250086337" sldId="516"/>
            <ac:spMk id="28" creationId="{1C6E248A-8300-498F-A05B-22C1230E1AC2}"/>
          </ac:spMkLst>
        </pc:spChg>
        <pc:spChg chg="add del mod">
          <ac:chgData name="zuan gao" userId="662f28b9e68aa5c6" providerId="LiveId" clId="{BE538496-6074-409E-B26B-3171120E07DE}" dt="2023-12-02T09:15:36.878" v="8212" actId="478"/>
          <ac:spMkLst>
            <pc:docMk/>
            <pc:sldMk cId="1250086337" sldId="516"/>
            <ac:spMk id="29" creationId="{7E428937-18B0-4322-91D3-097F082D2C7F}"/>
          </ac:spMkLst>
        </pc:spChg>
        <pc:spChg chg="add del mod">
          <ac:chgData name="zuan gao" userId="662f28b9e68aa5c6" providerId="LiveId" clId="{BE538496-6074-409E-B26B-3171120E07DE}" dt="2023-12-02T07:18:17.575" v="5700" actId="478"/>
          <ac:spMkLst>
            <pc:docMk/>
            <pc:sldMk cId="1250086337" sldId="516"/>
            <ac:spMk id="30" creationId="{46B12DCC-9BE1-4913-B306-57DD59942AC9}"/>
          </ac:spMkLst>
        </pc:spChg>
        <pc:spChg chg="add del mod">
          <ac:chgData name="zuan gao" userId="662f28b9e68aa5c6" providerId="LiveId" clId="{BE538496-6074-409E-B26B-3171120E07DE}" dt="2023-12-02T07:11:10.030" v="5360" actId="478"/>
          <ac:spMkLst>
            <pc:docMk/>
            <pc:sldMk cId="1250086337" sldId="516"/>
            <ac:spMk id="31" creationId="{581AFC9D-596D-4B9B-9166-FAC91B02BDC2}"/>
          </ac:spMkLst>
        </pc:spChg>
        <pc:spChg chg="add mod">
          <ac:chgData name="zuan gao" userId="662f28b9e68aa5c6" providerId="LiveId" clId="{BE538496-6074-409E-B26B-3171120E07DE}" dt="2023-12-02T09:17:24.675" v="8227" actId="1076"/>
          <ac:spMkLst>
            <pc:docMk/>
            <pc:sldMk cId="1250086337" sldId="516"/>
            <ac:spMk id="32" creationId="{6D4CE7F7-E2E4-490A-8387-6C6DB2A9F981}"/>
          </ac:spMkLst>
        </pc:spChg>
        <pc:spChg chg="add del mod">
          <ac:chgData name="zuan gao" userId="662f28b9e68aa5c6" providerId="LiveId" clId="{BE538496-6074-409E-B26B-3171120E07DE}" dt="2023-12-02T09:14:51.099" v="8193" actId="478"/>
          <ac:spMkLst>
            <pc:docMk/>
            <pc:sldMk cId="1250086337" sldId="516"/>
            <ac:spMk id="33" creationId="{0DC3F449-F82A-4F67-B502-2E074A1537B2}"/>
          </ac:spMkLst>
        </pc:spChg>
        <pc:spChg chg="add del mod">
          <ac:chgData name="zuan gao" userId="662f28b9e68aa5c6" providerId="LiveId" clId="{BE538496-6074-409E-B26B-3171120E07DE}" dt="2023-12-02T09:14:51.100" v="8195"/>
          <ac:spMkLst>
            <pc:docMk/>
            <pc:sldMk cId="1250086337" sldId="516"/>
            <ac:spMk id="34" creationId="{7DE48503-58FD-4990-BDE2-E25E172EF2DC}"/>
          </ac:spMkLst>
        </pc:spChg>
        <pc:spChg chg="add del mod">
          <ac:chgData name="zuan gao" userId="662f28b9e68aa5c6" providerId="LiveId" clId="{BE538496-6074-409E-B26B-3171120E07DE}" dt="2023-12-02T09:15:35.872" v="8211" actId="478"/>
          <ac:spMkLst>
            <pc:docMk/>
            <pc:sldMk cId="1250086337" sldId="516"/>
            <ac:spMk id="35" creationId="{EE9708B8-7CAF-4E4F-B426-7F2723CB35F2}"/>
          </ac:spMkLst>
        </pc:spChg>
        <pc:spChg chg="add mod">
          <ac:chgData name="zuan gao" userId="662f28b9e68aa5c6" providerId="LiveId" clId="{BE538496-6074-409E-B26B-3171120E07DE}" dt="2023-12-02T09:18:39.191" v="8288" actId="1036"/>
          <ac:spMkLst>
            <pc:docMk/>
            <pc:sldMk cId="1250086337" sldId="516"/>
            <ac:spMk id="36" creationId="{7E5A55F9-A94F-4F37-A82A-F04E0DC8B8AB}"/>
          </ac:spMkLst>
        </pc:spChg>
        <pc:spChg chg="mod">
          <ac:chgData name="zuan gao" userId="662f28b9e68aa5c6" providerId="LiveId" clId="{BE538496-6074-409E-B26B-3171120E07DE}" dt="2023-12-02T09:17:26.956" v="8228"/>
          <ac:spMkLst>
            <pc:docMk/>
            <pc:sldMk cId="1250086337" sldId="516"/>
            <ac:spMk id="37" creationId="{0569D75C-5ADE-472C-8559-8B426B7627CE}"/>
          </ac:spMkLst>
        </pc:spChg>
        <pc:spChg chg="add del mod">
          <ac:chgData name="zuan gao" userId="662f28b9e68aa5c6" providerId="LiveId" clId="{BE538496-6074-409E-B26B-3171120E07DE}" dt="2023-12-02T07:15:09.073" v="5474" actId="478"/>
          <ac:spMkLst>
            <pc:docMk/>
            <pc:sldMk cId="1250086337" sldId="516"/>
            <ac:spMk id="37" creationId="{8BCE4EBC-76C7-495B-B36E-D4D132196D21}"/>
          </ac:spMkLst>
        </pc:spChg>
        <pc:spChg chg="add del mod">
          <ac:chgData name="zuan gao" userId="662f28b9e68aa5c6" providerId="LiveId" clId="{BE538496-6074-409E-B26B-3171120E07DE}" dt="2023-12-02T09:15:13.212" v="8203" actId="478"/>
          <ac:spMkLst>
            <pc:docMk/>
            <pc:sldMk cId="1250086337" sldId="516"/>
            <ac:spMk id="38" creationId="{E4647CAF-1EB3-490B-91CA-4442C6111758}"/>
          </ac:spMkLst>
        </pc:spChg>
        <pc:spChg chg="add del mod">
          <ac:chgData name="zuan gao" userId="662f28b9e68aa5c6" providerId="LiveId" clId="{BE538496-6074-409E-B26B-3171120E07DE}" dt="2023-12-02T09:17:02.297" v="8224" actId="1582"/>
          <ac:spMkLst>
            <pc:docMk/>
            <pc:sldMk cId="1250086337" sldId="516"/>
            <ac:spMk id="39" creationId="{C7666E64-3796-4095-9FFD-0A5F9313B240}"/>
          </ac:spMkLst>
        </pc:spChg>
        <pc:spChg chg="add mod">
          <ac:chgData name="zuan gao" userId="662f28b9e68aa5c6" providerId="LiveId" clId="{BE538496-6074-409E-B26B-3171120E07DE}" dt="2023-12-02T09:18:43.455" v="8296" actId="1036"/>
          <ac:spMkLst>
            <pc:docMk/>
            <pc:sldMk cId="1250086337" sldId="516"/>
            <ac:spMk id="40" creationId="{D166D378-47CA-4282-B9C4-DCC50B582BA7}"/>
          </ac:spMkLst>
        </pc:spChg>
        <pc:spChg chg="add del mod">
          <ac:chgData name="zuan gao" userId="662f28b9e68aa5c6" providerId="LiveId" clId="{BE538496-6074-409E-B26B-3171120E07DE}" dt="2023-12-02T07:17:51.741" v="5670" actId="478"/>
          <ac:spMkLst>
            <pc:docMk/>
            <pc:sldMk cId="1250086337" sldId="516"/>
            <ac:spMk id="41" creationId="{7CA5722F-27DB-4FF1-8CC5-ACAFC44E3811}"/>
          </ac:spMkLst>
        </pc:spChg>
        <pc:spChg chg="mod">
          <ac:chgData name="zuan gao" userId="662f28b9e68aa5c6" providerId="LiveId" clId="{BE538496-6074-409E-B26B-3171120E07DE}" dt="2023-12-02T09:17:26.956" v="8228"/>
          <ac:spMkLst>
            <pc:docMk/>
            <pc:sldMk cId="1250086337" sldId="516"/>
            <ac:spMk id="41" creationId="{BD867994-32BE-43AC-ADA6-829807F12719}"/>
          </ac:spMkLst>
        </pc:spChg>
        <pc:spChg chg="mod">
          <ac:chgData name="zuan gao" userId="662f28b9e68aa5c6" providerId="LiveId" clId="{BE538496-6074-409E-B26B-3171120E07DE}" dt="2023-12-02T09:17:57.013" v="8237" actId="14100"/>
          <ac:spMkLst>
            <pc:docMk/>
            <pc:sldMk cId="1250086337" sldId="516"/>
            <ac:spMk id="43" creationId="{71DFF69E-2690-4BE6-B92D-A8A1A8C09CF8}"/>
          </ac:spMkLst>
        </pc:spChg>
        <pc:spChg chg="mod">
          <ac:chgData name="zuan gao" userId="662f28b9e68aa5c6" providerId="LiveId" clId="{BE538496-6074-409E-B26B-3171120E07DE}" dt="2023-12-02T09:17:37.353" v="8230" actId="571"/>
          <ac:spMkLst>
            <pc:docMk/>
            <pc:sldMk cId="1250086337" sldId="516"/>
            <ac:spMk id="44" creationId="{ACFA330C-175C-45EA-9BFB-546CE82F16C6}"/>
          </ac:spMkLst>
        </pc:spChg>
        <pc:spChg chg="mod">
          <ac:chgData name="zuan gao" userId="662f28b9e68aa5c6" providerId="LiveId" clId="{BE538496-6074-409E-B26B-3171120E07DE}" dt="2023-12-02T09:18:08.848" v="8239" actId="571"/>
          <ac:spMkLst>
            <pc:docMk/>
            <pc:sldMk cId="1250086337" sldId="516"/>
            <ac:spMk id="46" creationId="{9230B7E3-CDC8-4C5E-A087-8076B89C3A53}"/>
          </ac:spMkLst>
        </pc:spChg>
        <pc:spChg chg="mod">
          <ac:chgData name="zuan gao" userId="662f28b9e68aa5c6" providerId="LiveId" clId="{BE538496-6074-409E-B26B-3171120E07DE}" dt="2023-12-02T09:18:08.848" v="8239" actId="571"/>
          <ac:spMkLst>
            <pc:docMk/>
            <pc:sldMk cId="1250086337" sldId="516"/>
            <ac:spMk id="47" creationId="{2CE4B0C9-9E59-4813-AAB1-66CFEF01B5E5}"/>
          </ac:spMkLst>
        </pc:spChg>
        <pc:grpChg chg="add mod">
          <ac:chgData name="zuan gao" userId="662f28b9e68aa5c6" providerId="LiveId" clId="{BE538496-6074-409E-B26B-3171120E07DE}" dt="2023-12-02T09:16:57.029" v="8223" actId="1076"/>
          <ac:grpSpMkLst>
            <pc:docMk/>
            <pc:sldMk cId="1250086337" sldId="516"/>
            <ac:grpSpMk id="10" creationId="{F4615078-F7A8-43F3-80E8-6AAFAA53BA0A}"/>
          </ac:grpSpMkLst>
        </pc:grpChg>
        <pc:grpChg chg="mod">
          <ac:chgData name="zuan gao" userId="662f28b9e68aa5c6" providerId="LiveId" clId="{BE538496-6074-409E-B26B-3171120E07DE}" dt="2023-12-02T06:58:25.689" v="5130" actId="1076"/>
          <ac:grpSpMkLst>
            <pc:docMk/>
            <pc:sldMk cId="1250086337" sldId="516"/>
            <ac:grpSpMk id="11" creationId="{209C2B06-7019-7528-4A0A-A3FFDBB0015A}"/>
          </ac:grpSpMkLst>
        </pc:grpChg>
        <pc:grpChg chg="mod">
          <ac:chgData name="zuan gao" userId="662f28b9e68aa5c6" providerId="LiveId" clId="{BE538496-6074-409E-B26B-3171120E07DE}" dt="2023-12-02T09:18:32.597" v="8279" actId="1036"/>
          <ac:grpSpMkLst>
            <pc:docMk/>
            <pc:sldMk cId="1250086337" sldId="516"/>
            <ac:grpSpMk id="14" creationId="{13BF0900-06F1-FBAF-BF4B-AEBC39C845FF}"/>
          </ac:grpSpMkLst>
        </pc:grpChg>
        <pc:grpChg chg="mod">
          <ac:chgData name="zuan gao" userId="662f28b9e68aa5c6" providerId="LiveId" clId="{BE538496-6074-409E-B26B-3171120E07DE}" dt="2023-12-02T09:18:30.553" v="8273" actId="1036"/>
          <ac:grpSpMkLst>
            <pc:docMk/>
            <pc:sldMk cId="1250086337" sldId="516"/>
            <ac:grpSpMk id="17" creationId="{A65F0368-53F9-BCBD-60AE-A1C13C77905B}"/>
          </ac:grpSpMkLst>
        </pc:grpChg>
        <pc:grpChg chg="add del mod">
          <ac:chgData name="zuan gao" userId="662f28b9e68aa5c6" providerId="LiveId" clId="{BE538496-6074-409E-B26B-3171120E07DE}" dt="2023-12-02T09:17:28.471" v="8229"/>
          <ac:grpSpMkLst>
            <pc:docMk/>
            <pc:sldMk cId="1250086337" sldId="516"/>
            <ac:grpSpMk id="31" creationId="{FA733221-1A33-4283-AC0C-88E8DF7CD786}"/>
          </ac:grpSpMkLst>
        </pc:grpChg>
        <pc:grpChg chg="add mod">
          <ac:chgData name="zuan gao" userId="662f28b9e68aa5c6" providerId="LiveId" clId="{BE538496-6074-409E-B26B-3171120E07DE}" dt="2023-12-02T09:18:39.191" v="8288" actId="1036"/>
          <ac:grpSpMkLst>
            <pc:docMk/>
            <pc:sldMk cId="1250086337" sldId="516"/>
            <ac:grpSpMk id="42" creationId="{B2F250C9-7AC6-4CEC-9F0F-FDBD917CF261}"/>
          </ac:grpSpMkLst>
        </pc:grpChg>
        <pc:grpChg chg="add mod">
          <ac:chgData name="zuan gao" userId="662f28b9e68aa5c6" providerId="LiveId" clId="{BE538496-6074-409E-B26B-3171120E07DE}" dt="2023-12-02T09:18:43.455" v="8296" actId="1036"/>
          <ac:grpSpMkLst>
            <pc:docMk/>
            <pc:sldMk cId="1250086337" sldId="516"/>
            <ac:grpSpMk id="45" creationId="{BCF2AF8E-1946-45BC-8305-81876BE2FA73}"/>
          </ac:grpSpMkLst>
        </pc:grpChg>
      </pc:sldChg>
      <pc:sldChg chg="modSp mod">
        <pc:chgData name="zuan gao" userId="662f28b9e68aa5c6" providerId="LiveId" clId="{BE538496-6074-409E-B26B-3171120E07DE}" dt="2023-12-02T07:39:15.151" v="5963" actId="1076"/>
        <pc:sldMkLst>
          <pc:docMk/>
          <pc:sldMk cId="3600591816" sldId="517"/>
        </pc:sldMkLst>
        <pc:spChg chg="mod">
          <ac:chgData name="zuan gao" userId="662f28b9e68aa5c6" providerId="LiveId" clId="{BE538496-6074-409E-B26B-3171120E07DE}" dt="2023-12-02T07:39:15.151" v="5963" actId="1076"/>
          <ac:spMkLst>
            <pc:docMk/>
            <pc:sldMk cId="3600591816" sldId="517"/>
            <ac:spMk id="2" creationId="{E95E65A9-F6F8-EE60-3A93-3FFF67EF8FF9}"/>
          </ac:spMkLst>
        </pc:spChg>
      </pc:sldChg>
      <pc:sldChg chg="delSp modSp mod">
        <pc:chgData name="zuan gao" userId="662f28b9e68aa5c6" providerId="LiveId" clId="{BE538496-6074-409E-B26B-3171120E07DE}" dt="2023-12-02T09:12:37.994" v="8138" actId="20577"/>
        <pc:sldMkLst>
          <pc:docMk/>
          <pc:sldMk cId="805031890" sldId="519"/>
        </pc:sldMkLst>
        <pc:spChg chg="mod">
          <ac:chgData name="zuan gao" userId="662f28b9e68aa5c6" providerId="LiveId" clId="{BE538496-6074-409E-B26B-3171120E07DE}" dt="2023-12-02T09:12:37.994" v="8138" actId="20577"/>
          <ac:spMkLst>
            <pc:docMk/>
            <pc:sldMk cId="805031890" sldId="519"/>
            <ac:spMk id="2" creationId="{E668470F-39E1-B580-8B37-572F7345281B}"/>
          </ac:spMkLst>
        </pc:spChg>
        <pc:spChg chg="del">
          <ac:chgData name="zuan gao" userId="662f28b9e68aa5c6" providerId="LiveId" clId="{BE538496-6074-409E-B26B-3171120E07DE}" dt="2023-12-02T07:39:46.111" v="5964" actId="478"/>
          <ac:spMkLst>
            <pc:docMk/>
            <pc:sldMk cId="805031890" sldId="519"/>
            <ac:spMk id="3" creationId="{9EAA10D2-C7CC-23AA-A8C0-F4966C8EF95C}"/>
          </ac:spMkLst>
        </pc:spChg>
      </pc:sldChg>
      <pc:sldChg chg="addSp delSp modSp mod modNotesTx">
        <pc:chgData name="zuan gao" userId="662f28b9e68aa5c6" providerId="LiveId" clId="{BE538496-6074-409E-B26B-3171120E07DE}" dt="2023-12-02T09:13:03.999" v="8173" actId="20577"/>
        <pc:sldMkLst>
          <pc:docMk/>
          <pc:sldMk cId="1033602807" sldId="520"/>
        </pc:sldMkLst>
        <pc:spChg chg="del mod">
          <ac:chgData name="zuan gao" userId="662f28b9e68aa5c6" providerId="LiveId" clId="{BE538496-6074-409E-B26B-3171120E07DE}" dt="2023-12-02T07:35:32.532" v="5920" actId="478"/>
          <ac:spMkLst>
            <pc:docMk/>
            <pc:sldMk cId="1033602807" sldId="520"/>
            <ac:spMk id="2" creationId="{A5C5FC9C-A71C-291F-8421-9C131A5A0F49}"/>
          </ac:spMkLst>
        </pc:spChg>
        <pc:spChg chg="del">
          <ac:chgData name="zuan gao" userId="662f28b9e68aa5c6" providerId="LiveId" clId="{BE538496-6074-409E-B26B-3171120E07DE}" dt="2023-12-02T02:37:20.816" v="2485" actId="478"/>
          <ac:spMkLst>
            <pc:docMk/>
            <pc:sldMk cId="1033602807" sldId="520"/>
            <ac:spMk id="3" creationId="{F251D9DE-4ACF-3DC9-3110-BF3ACE72C6F8}"/>
          </ac:spMkLst>
        </pc:spChg>
        <pc:spChg chg="del">
          <ac:chgData name="zuan gao" userId="662f28b9e68aa5c6" providerId="LiveId" clId="{BE538496-6074-409E-B26B-3171120E07DE}" dt="2023-12-01T14:45:27.070" v="1127" actId="478"/>
          <ac:spMkLst>
            <pc:docMk/>
            <pc:sldMk cId="1033602807" sldId="520"/>
            <ac:spMk id="4" creationId="{FCE81E74-2822-378C-A3BD-A5D5C529D2F5}"/>
          </ac:spMkLst>
        </pc:spChg>
        <pc:spChg chg="del">
          <ac:chgData name="zuan gao" userId="662f28b9e68aa5c6" providerId="LiveId" clId="{BE538496-6074-409E-B26B-3171120E07DE}" dt="2023-12-01T14:45:27.070" v="1127" actId="478"/>
          <ac:spMkLst>
            <pc:docMk/>
            <pc:sldMk cId="1033602807" sldId="520"/>
            <ac:spMk id="5" creationId="{7FED911A-86B0-C498-2322-E6422631EEC6}"/>
          </ac:spMkLst>
        </pc:spChg>
        <pc:spChg chg="del">
          <ac:chgData name="zuan gao" userId="662f28b9e68aa5c6" providerId="LiveId" clId="{BE538496-6074-409E-B26B-3171120E07DE}" dt="2023-12-01T14:45:27.070" v="1127" actId="478"/>
          <ac:spMkLst>
            <pc:docMk/>
            <pc:sldMk cId="1033602807" sldId="520"/>
            <ac:spMk id="7" creationId="{685B5204-9F1F-A258-D881-7BE6AB8637A3}"/>
          </ac:spMkLst>
        </pc:spChg>
        <pc:spChg chg="del">
          <ac:chgData name="zuan gao" userId="662f28b9e68aa5c6" providerId="LiveId" clId="{BE538496-6074-409E-B26B-3171120E07DE}" dt="2023-12-01T14:45:27.070" v="1127" actId="478"/>
          <ac:spMkLst>
            <pc:docMk/>
            <pc:sldMk cId="1033602807" sldId="520"/>
            <ac:spMk id="8" creationId="{D25A8AAD-72F6-1FD7-30FB-E730B4D03948}"/>
          </ac:spMkLst>
        </pc:spChg>
        <pc:spChg chg="del">
          <ac:chgData name="zuan gao" userId="662f28b9e68aa5c6" providerId="LiveId" clId="{BE538496-6074-409E-B26B-3171120E07DE}" dt="2023-12-01T14:45:27.070" v="1127" actId="478"/>
          <ac:spMkLst>
            <pc:docMk/>
            <pc:sldMk cId="1033602807" sldId="520"/>
            <ac:spMk id="9" creationId="{0FCE2D47-4A81-9FF1-9779-459E0EB77B1F}"/>
          </ac:spMkLst>
        </pc:spChg>
        <pc:spChg chg="del">
          <ac:chgData name="zuan gao" userId="662f28b9e68aa5c6" providerId="LiveId" clId="{BE538496-6074-409E-B26B-3171120E07DE}" dt="2023-12-01T14:45:27.070" v="1127" actId="478"/>
          <ac:spMkLst>
            <pc:docMk/>
            <pc:sldMk cId="1033602807" sldId="520"/>
            <ac:spMk id="10" creationId="{BDA1EE91-6B13-0B3C-E4A3-34CC8F978BE2}"/>
          </ac:spMkLst>
        </pc:spChg>
        <pc:spChg chg="del">
          <ac:chgData name="zuan gao" userId="662f28b9e68aa5c6" providerId="LiveId" clId="{BE538496-6074-409E-B26B-3171120E07DE}" dt="2023-12-01T14:45:27.070" v="1127" actId="478"/>
          <ac:spMkLst>
            <pc:docMk/>
            <pc:sldMk cId="1033602807" sldId="520"/>
            <ac:spMk id="11" creationId="{A6F2CCE0-9708-A6DD-0449-4D18D0ADE9DE}"/>
          </ac:spMkLst>
        </pc:spChg>
        <pc:spChg chg="del">
          <ac:chgData name="zuan gao" userId="662f28b9e68aa5c6" providerId="LiveId" clId="{BE538496-6074-409E-B26B-3171120E07DE}" dt="2023-12-01T14:45:27.070" v="1127" actId="478"/>
          <ac:spMkLst>
            <pc:docMk/>
            <pc:sldMk cId="1033602807" sldId="520"/>
            <ac:spMk id="25" creationId="{6B07D612-8957-CDA3-BC51-6E3AEB040AE0}"/>
          </ac:spMkLst>
        </pc:spChg>
        <pc:spChg chg="del">
          <ac:chgData name="zuan gao" userId="662f28b9e68aa5c6" providerId="LiveId" clId="{BE538496-6074-409E-B26B-3171120E07DE}" dt="2023-12-01T14:45:27.070" v="1127" actId="478"/>
          <ac:spMkLst>
            <pc:docMk/>
            <pc:sldMk cId="1033602807" sldId="520"/>
            <ac:spMk id="26" creationId="{5FCEB9DE-6789-8FA2-26C8-597805ABAEE0}"/>
          </ac:spMkLst>
        </pc:spChg>
        <pc:spChg chg="del">
          <ac:chgData name="zuan gao" userId="662f28b9e68aa5c6" providerId="LiveId" clId="{BE538496-6074-409E-B26B-3171120E07DE}" dt="2023-12-01T14:45:27.070" v="1127" actId="478"/>
          <ac:spMkLst>
            <pc:docMk/>
            <pc:sldMk cId="1033602807" sldId="520"/>
            <ac:spMk id="27" creationId="{DCF8BB96-AED6-F870-1B4F-A69221014288}"/>
          </ac:spMkLst>
        </pc:spChg>
        <pc:spChg chg="del">
          <ac:chgData name="zuan gao" userId="662f28b9e68aa5c6" providerId="LiveId" clId="{BE538496-6074-409E-B26B-3171120E07DE}" dt="2023-12-01T14:45:27.070" v="1127" actId="478"/>
          <ac:spMkLst>
            <pc:docMk/>
            <pc:sldMk cId="1033602807" sldId="520"/>
            <ac:spMk id="28" creationId="{E9F0A51B-EFAD-ADD3-2AF1-C37A08AFE596}"/>
          </ac:spMkLst>
        </pc:spChg>
        <pc:spChg chg="del">
          <ac:chgData name="zuan gao" userId="662f28b9e68aa5c6" providerId="LiveId" clId="{BE538496-6074-409E-B26B-3171120E07DE}" dt="2023-12-01T14:45:27.070" v="1127" actId="478"/>
          <ac:spMkLst>
            <pc:docMk/>
            <pc:sldMk cId="1033602807" sldId="520"/>
            <ac:spMk id="29" creationId="{83B5FE74-DCF6-00C5-A1A8-5154781B2EE0}"/>
          </ac:spMkLst>
        </pc:spChg>
        <pc:spChg chg="del">
          <ac:chgData name="zuan gao" userId="662f28b9e68aa5c6" providerId="LiveId" clId="{BE538496-6074-409E-B26B-3171120E07DE}" dt="2023-12-01T14:45:27.070" v="1127" actId="478"/>
          <ac:spMkLst>
            <pc:docMk/>
            <pc:sldMk cId="1033602807" sldId="520"/>
            <ac:spMk id="30" creationId="{FC076AC9-EC4D-060A-C3B3-5D83738481A6}"/>
          </ac:spMkLst>
        </pc:spChg>
        <pc:spChg chg="del">
          <ac:chgData name="zuan gao" userId="662f28b9e68aa5c6" providerId="LiveId" clId="{BE538496-6074-409E-B26B-3171120E07DE}" dt="2023-12-01T14:45:27.070" v="1127" actId="478"/>
          <ac:spMkLst>
            <pc:docMk/>
            <pc:sldMk cId="1033602807" sldId="520"/>
            <ac:spMk id="32" creationId="{2FC3FAAC-EFC3-BD97-8516-0AB60D1A5405}"/>
          </ac:spMkLst>
        </pc:spChg>
        <pc:spChg chg="del">
          <ac:chgData name="zuan gao" userId="662f28b9e68aa5c6" providerId="LiveId" clId="{BE538496-6074-409E-B26B-3171120E07DE}" dt="2023-12-01T14:45:27.070" v="1127" actId="478"/>
          <ac:spMkLst>
            <pc:docMk/>
            <pc:sldMk cId="1033602807" sldId="520"/>
            <ac:spMk id="40" creationId="{1D107C34-DD27-676B-25CB-E636DE69A0C5}"/>
          </ac:spMkLst>
        </pc:spChg>
        <pc:spChg chg="del">
          <ac:chgData name="zuan gao" userId="662f28b9e68aa5c6" providerId="LiveId" clId="{BE538496-6074-409E-B26B-3171120E07DE}" dt="2023-12-01T14:45:27.070" v="1127" actId="478"/>
          <ac:spMkLst>
            <pc:docMk/>
            <pc:sldMk cId="1033602807" sldId="520"/>
            <ac:spMk id="42" creationId="{E046E7F3-37E8-EBE2-725F-048C74464A58}"/>
          </ac:spMkLst>
        </pc:spChg>
        <pc:spChg chg="del">
          <ac:chgData name="zuan gao" userId="662f28b9e68aa5c6" providerId="LiveId" clId="{BE538496-6074-409E-B26B-3171120E07DE}" dt="2023-12-01T14:45:27.070" v="1127" actId="478"/>
          <ac:spMkLst>
            <pc:docMk/>
            <pc:sldMk cId="1033602807" sldId="520"/>
            <ac:spMk id="43" creationId="{B828CD4E-7F3C-0B4D-816E-A25DC38934EB}"/>
          </ac:spMkLst>
        </pc:spChg>
        <pc:spChg chg="del">
          <ac:chgData name="zuan gao" userId="662f28b9e68aa5c6" providerId="LiveId" clId="{BE538496-6074-409E-B26B-3171120E07DE}" dt="2023-12-01T14:45:27.070" v="1127" actId="478"/>
          <ac:spMkLst>
            <pc:docMk/>
            <pc:sldMk cId="1033602807" sldId="520"/>
            <ac:spMk id="44" creationId="{77968DF0-A8A2-F9E4-E06B-95495E1C00CD}"/>
          </ac:spMkLst>
        </pc:spChg>
        <pc:spChg chg="del">
          <ac:chgData name="zuan gao" userId="662f28b9e68aa5c6" providerId="LiveId" clId="{BE538496-6074-409E-B26B-3171120E07DE}" dt="2023-12-01T14:45:27.070" v="1127" actId="478"/>
          <ac:spMkLst>
            <pc:docMk/>
            <pc:sldMk cId="1033602807" sldId="520"/>
            <ac:spMk id="45" creationId="{0CB14B31-CEA5-367E-0D5E-9382FBD8B373}"/>
          </ac:spMkLst>
        </pc:spChg>
        <pc:spChg chg="del">
          <ac:chgData name="zuan gao" userId="662f28b9e68aa5c6" providerId="LiveId" clId="{BE538496-6074-409E-B26B-3171120E07DE}" dt="2023-12-01T14:45:27.070" v="1127" actId="478"/>
          <ac:spMkLst>
            <pc:docMk/>
            <pc:sldMk cId="1033602807" sldId="520"/>
            <ac:spMk id="46" creationId="{06A6656B-2997-6209-A068-E033D2BF26F4}"/>
          </ac:spMkLst>
        </pc:spChg>
        <pc:spChg chg="add mod">
          <ac:chgData name="zuan gao" userId="662f28b9e68aa5c6" providerId="LiveId" clId="{BE538496-6074-409E-B26B-3171120E07DE}" dt="2023-12-02T02:44:01.422" v="2526" actId="1076"/>
          <ac:spMkLst>
            <pc:docMk/>
            <pc:sldMk cId="1033602807" sldId="520"/>
            <ac:spMk id="47" creationId="{39EB98DE-365D-41B8-BC34-51E1731A3434}"/>
          </ac:spMkLst>
        </pc:spChg>
        <pc:spChg chg="del">
          <ac:chgData name="zuan gao" userId="662f28b9e68aa5c6" providerId="LiveId" clId="{BE538496-6074-409E-B26B-3171120E07DE}" dt="2023-12-01T14:45:27.070" v="1127" actId="478"/>
          <ac:spMkLst>
            <pc:docMk/>
            <pc:sldMk cId="1033602807" sldId="520"/>
            <ac:spMk id="48" creationId="{33404F76-0B4A-1D2C-1F17-D2D468C76449}"/>
          </ac:spMkLst>
        </pc:spChg>
        <pc:spChg chg="del">
          <ac:chgData name="zuan gao" userId="662f28b9e68aa5c6" providerId="LiveId" clId="{BE538496-6074-409E-B26B-3171120E07DE}" dt="2023-12-01T14:45:27.070" v="1127" actId="478"/>
          <ac:spMkLst>
            <pc:docMk/>
            <pc:sldMk cId="1033602807" sldId="520"/>
            <ac:spMk id="50" creationId="{F71AA3CB-F613-9BED-6F79-FED86CE2BC5D}"/>
          </ac:spMkLst>
        </pc:spChg>
        <pc:spChg chg="del">
          <ac:chgData name="zuan gao" userId="662f28b9e68aa5c6" providerId="LiveId" clId="{BE538496-6074-409E-B26B-3171120E07DE}" dt="2023-12-01T14:45:27.070" v="1127" actId="478"/>
          <ac:spMkLst>
            <pc:docMk/>
            <pc:sldMk cId="1033602807" sldId="520"/>
            <ac:spMk id="51" creationId="{1523F372-0309-0A7E-E035-0DA14E014067}"/>
          </ac:spMkLst>
        </pc:spChg>
        <pc:spChg chg="add mod">
          <ac:chgData name="zuan gao" userId="662f28b9e68aa5c6" providerId="LiveId" clId="{BE538496-6074-409E-B26B-3171120E07DE}" dt="2023-12-02T03:10:38.307" v="3723" actId="1076"/>
          <ac:spMkLst>
            <pc:docMk/>
            <pc:sldMk cId="1033602807" sldId="520"/>
            <ac:spMk id="52" creationId="{4F53F4E2-A63E-488E-9EF0-304DADA91BDC}"/>
          </ac:spMkLst>
        </pc:spChg>
        <pc:spChg chg="del">
          <ac:chgData name="zuan gao" userId="662f28b9e68aa5c6" providerId="LiveId" clId="{BE538496-6074-409E-B26B-3171120E07DE}" dt="2023-12-01T14:45:27.070" v="1127" actId="478"/>
          <ac:spMkLst>
            <pc:docMk/>
            <pc:sldMk cId="1033602807" sldId="520"/>
            <ac:spMk id="53" creationId="{AEC6A354-1161-B082-3713-EFC4D8C3A5CA}"/>
          </ac:spMkLst>
        </pc:spChg>
        <pc:spChg chg="del">
          <ac:chgData name="zuan gao" userId="662f28b9e68aa5c6" providerId="LiveId" clId="{BE538496-6074-409E-B26B-3171120E07DE}" dt="2023-12-01T14:45:27.070" v="1127" actId="478"/>
          <ac:spMkLst>
            <pc:docMk/>
            <pc:sldMk cId="1033602807" sldId="520"/>
            <ac:spMk id="54" creationId="{072B5285-4E44-A969-B26E-44702461765F}"/>
          </ac:spMkLst>
        </pc:spChg>
        <pc:spChg chg="del">
          <ac:chgData name="zuan gao" userId="662f28b9e68aa5c6" providerId="LiveId" clId="{BE538496-6074-409E-B26B-3171120E07DE}" dt="2023-12-01T14:45:27.070" v="1127" actId="478"/>
          <ac:spMkLst>
            <pc:docMk/>
            <pc:sldMk cId="1033602807" sldId="520"/>
            <ac:spMk id="55" creationId="{D9BCECCF-0AE9-4C76-3CA5-6633C4A20FEC}"/>
          </ac:spMkLst>
        </pc:spChg>
        <pc:spChg chg="add mod">
          <ac:chgData name="zuan gao" userId="662f28b9e68aa5c6" providerId="LiveId" clId="{BE538496-6074-409E-B26B-3171120E07DE}" dt="2023-12-02T03:10:38.307" v="3723" actId="1076"/>
          <ac:spMkLst>
            <pc:docMk/>
            <pc:sldMk cId="1033602807" sldId="520"/>
            <ac:spMk id="56" creationId="{6982251A-E721-461C-914A-F965F32A1568}"/>
          </ac:spMkLst>
        </pc:spChg>
        <pc:spChg chg="add mod">
          <ac:chgData name="zuan gao" userId="662f28b9e68aa5c6" providerId="LiveId" clId="{BE538496-6074-409E-B26B-3171120E07DE}" dt="2023-12-02T03:10:38.307" v="3723" actId="1076"/>
          <ac:spMkLst>
            <pc:docMk/>
            <pc:sldMk cId="1033602807" sldId="520"/>
            <ac:spMk id="57" creationId="{E27980C9-B44E-4092-A950-0CA7EEDB6492}"/>
          </ac:spMkLst>
        </pc:spChg>
        <pc:spChg chg="add mod">
          <ac:chgData name="zuan gao" userId="662f28b9e68aa5c6" providerId="LiveId" clId="{BE538496-6074-409E-B26B-3171120E07DE}" dt="2023-12-02T09:13:03.999" v="8173" actId="20577"/>
          <ac:spMkLst>
            <pc:docMk/>
            <pc:sldMk cId="1033602807" sldId="520"/>
            <ac:spMk id="58" creationId="{B869E3DC-89BE-4B64-ABC4-0724C184C08B}"/>
          </ac:spMkLst>
        </pc:spChg>
        <pc:spChg chg="add del mod">
          <ac:chgData name="zuan gao" userId="662f28b9e68aa5c6" providerId="LiveId" clId="{BE538496-6074-409E-B26B-3171120E07DE}" dt="2023-12-02T09:06:40.793" v="8049" actId="478"/>
          <ac:spMkLst>
            <pc:docMk/>
            <pc:sldMk cId="1033602807" sldId="520"/>
            <ac:spMk id="59" creationId="{E7155393-F3A6-4442-B0BF-A4ECEF18C317}"/>
          </ac:spMkLst>
        </pc:spChg>
        <pc:grpChg chg="del">
          <ac:chgData name="zuan gao" userId="662f28b9e68aa5c6" providerId="LiveId" clId="{BE538496-6074-409E-B26B-3171120E07DE}" dt="2023-12-01T14:45:27.070" v="1127" actId="478"/>
          <ac:grpSpMkLst>
            <pc:docMk/>
            <pc:sldMk cId="1033602807" sldId="520"/>
            <ac:grpSpMk id="19" creationId="{67FC6595-7FB4-F91B-4816-E7638B238CBA}"/>
          </ac:grpSpMkLst>
        </pc:grpChg>
        <pc:picChg chg="add mod modCrop">
          <ac:chgData name="zuan gao" userId="662f28b9e68aa5c6" providerId="LiveId" clId="{BE538496-6074-409E-B26B-3171120E07DE}" dt="2023-12-02T07:20:56.602" v="5702" actId="732"/>
          <ac:picMkLst>
            <pc:docMk/>
            <pc:sldMk cId="1033602807" sldId="520"/>
            <ac:picMk id="20" creationId="{6E62ED86-DF3C-4CC9-9D16-E982226F22C7}"/>
          </ac:picMkLst>
        </pc:picChg>
        <pc:picChg chg="del">
          <ac:chgData name="zuan gao" userId="662f28b9e68aa5c6" providerId="LiveId" clId="{BE538496-6074-409E-B26B-3171120E07DE}" dt="2023-12-01T14:45:27.070" v="1127" actId="478"/>
          <ac:picMkLst>
            <pc:docMk/>
            <pc:sldMk cId="1033602807" sldId="520"/>
            <ac:picMk id="21" creationId="{55368D1C-104C-10FF-5BE0-6DC2B7E38D37}"/>
          </ac:picMkLst>
        </pc:picChg>
        <pc:picChg chg="add mod">
          <ac:chgData name="zuan gao" userId="662f28b9e68aa5c6" providerId="LiveId" clId="{BE538496-6074-409E-B26B-3171120E07DE}" dt="2023-12-02T07:35:16.755" v="5913" actId="1076"/>
          <ac:picMkLst>
            <pc:docMk/>
            <pc:sldMk cId="1033602807" sldId="520"/>
            <ac:picMk id="23" creationId="{12059969-B2D7-46B5-B28D-5E0AD50E8C67}"/>
          </ac:picMkLst>
        </pc:picChg>
        <pc:picChg chg="add mod">
          <ac:chgData name="zuan gao" userId="662f28b9e68aa5c6" providerId="LiveId" clId="{BE538496-6074-409E-B26B-3171120E07DE}" dt="2023-12-02T03:10:38.307" v="3723" actId="1076"/>
          <ac:picMkLst>
            <pc:docMk/>
            <pc:sldMk cId="1033602807" sldId="520"/>
            <ac:picMk id="31" creationId="{C617592D-0C69-4730-9EF1-D1A8101A27AC}"/>
          </ac:picMkLst>
        </pc:picChg>
        <pc:picChg chg="add mod">
          <ac:chgData name="zuan gao" userId="662f28b9e68aa5c6" providerId="LiveId" clId="{BE538496-6074-409E-B26B-3171120E07DE}" dt="2023-12-02T03:10:38.307" v="3723" actId="1076"/>
          <ac:picMkLst>
            <pc:docMk/>
            <pc:sldMk cId="1033602807" sldId="520"/>
            <ac:picMk id="35" creationId="{97C8DC84-5757-46F6-AE1B-07243B4DFB0B}"/>
          </ac:picMkLst>
        </pc:picChg>
        <pc:picChg chg="add del mod">
          <ac:chgData name="zuan gao" userId="662f28b9e68aa5c6" providerId="LiveId" clId="{BE538496-6074-409E-B26B-3171120E07DE}" dt="2023-12-02T02:39:50.033" v="2501" actId="478"/>
          <ac:picMkLst>
            <pc:docMk/>
            <pc:sldMk cId="1033602807" sldId="520"/>
            <ac:picMk id="41" creationId="{073E30C3-C7B2-428C-80B7-22F0EDB33F35}"/>
          </ac:picMkLst>
        </pc:picChg>
      </pc:sldChg>
      <pc:sldChg chg="addSp delSp modSp mod">
        <pc:chgData name="zuan gao" userId="662f28b9e68aa5c6" providerId="LiveId" clId="{BE538496-6074-409E-B26B-3171120E07DE}" dt="2023-12-02T02:52:27.921" v="2538" actId="1076"/>
        <pc:sldMkLst>
          <pc:docMk/>
          <pc:sldMk cId="1728671582" sldId="521"/>
        </pc:sldMkLst>
        <pc:spChg chg="mod">
          <ac:chgData name="zuan gao" userId="662f28b9e68aa5c6" providerId="LiveId" clId="{BE538496-6074-409E-B26B-3171120E07DE}" dt="2023-12-01T14:19:49.430" v="682" actId="20577"/>
          <ac:spMkLst>
            <pc:docMk/>
            <pc:sldMk cId="1728671582" sldId="521"/>
            <ac:spMk id="2" creationId="{69E0BBA7-8F38-ABAA-6A46-4B22CB8C16CE}"/>
          </ac:spMkLst>
        </pc:spChg>
        <pc:spChg chg="add mod">
          <ac:chgData name="zuan gao" userId="662f28b9e68aa5c6" providerId="LiveId" clId="{BE538496-6074-409E-B26B-3171120E07DE}" dt="2023-12-01T14:42:30.413" v="1029" actId="164"/>
          <ac:spMkLst>
            <pc:docMk/>
            <pc:sldMk cId="1728671582" sldId="521"/>
            <ac:spMk id="3" creationId="{0AF013E7-AB9C-4788-97F8-C548CC9BE5B4}"/>
          </ac:spMkLst>
        </pc:spChg>
        <pc:spChg chg="add mod">
          <ac:chgData name="zuan gao" userId="662f28b9e68aa5c6" providerId="LiveId" clId="{BE538496-6074-409E-B26B-3171120E07DE}" dt="2023-12-01T14:42:30.413" v="1029" actId="164"/>
          <ac:spMkLst>
            <pc:docMk/>
            <pc:sldMk cId="1728671582" sldId="521"/>
            <ac:spMk id="4" creationId="{EBCCF06A-3AC9-4269-BED7-FAACCD08405A}"/>
          </ac:spMkLst>
        </pc:spChg>
        <pc:spChg chg="add mod">
          <ac:chgData name="zuan gao" userId="662f28b9e68aa5c6" providerId="LiveId" clId="{BE538496-6074-409E-B26B-3171120E07DE}" dt="2023-12-01T14:42:30.413" v="1029" actId="164"/>
          <ac:spMkLst>
            <pc:docMk/>
            <pc:sldMk cId="1728671582" sldId="521"/>
            <ac:spMk id="5" creationId="{4C70E08D-30EB-4141-BD41-2A9854E88406}"/>
          </ac:spMkLst>
        </pc:spChg>
        <pc:spChg chg="add mod">
          <ac:chgData name="zuan gao" userId="662f28b9e68aa5c6" providerId="LiveId" clId="{BE538496-6074-409E-B26B-3171120E07DE}" dt="2023-12-01T14:43:23.908" v="1061" actId="1076"/>
          <ac:spMkLst>
            <pc:docMk/>
            <pc:sldMk cId="1728671582" sldId="521"/>
            <ac:spMk id="6" creationId="{81C09578-336C-4D57-803F-CEF4D45EF789}"/>
          </ac:spMkLst>
        </pc:spChg>
        <pc:spChg chg="add mod">
          <ac:chgData name="zuan gao" userId="662f28b9e68aa5c6" providerId="LiveId" clId="{BE538496-6074-409E-B26B-3171120E07DE}" dt="2023-12-01T14:42:30.413" v="1029" actId="164"/>
          <ac:spMkLst>
            <pc:docMk/>
            <pc:sldMk cId="1728671582" sldId="521"/>
            <ac:spMk id="7" creationId="{C1803CAF-3287-4196-BEB5-AD3F718148D4}"/>
          </ac:spMkLst>
        </pc:spChg>
        <pc:spChg chg="add del mod">
          <ac:chgData name="zuan gao" userId="662f28b9e68aa5c6" providerId="LiveId" clId="{BE538496-6074-409E-B26B-3171120E07DE}" dt="2023-12-01T14:42:30.413" v="1029" actId="164"/>
          <ac:spMkLst>
            <pc:docMk/>
            <pc:sldMk cId="1728671582" sldId="521"/>
            <ac:spMk id="9" creationId="{F4D3D2D4-7461-4917-B219-B50A26C213AD}"/>
          </ac:spMkLst>
        </pc:spChg>
        <pc:spChg chg="add mod">
          <ac:chgData name="zuan gao" userId="662f28b9e68aa5c6" providerId="LiveId" clId="{BE538496-6074-409E-B26B-3171120E07DE}" dt="2023-12-01T14:42:30.413" v="1029" actId="164"/>
          <ac:spMkLst>
            <pc:docMk/>
            <pc:sldMk cId="1728671582" sldId="521"/>
            <ac:spMk id="11" creationId="{292C6F90-EC38-43A8-A26E-FD77B9B20CE7}"/>
          </ac:spMkLst>
        </pc:spChg>
        <pc:spChg chg="add mod">
          <ac:chgData name="zuan gao" userId="662f28b9e68aa5c6" providerId="LiveId" clId="{BE538496-6074-409E-B26B-3171120E07DE}" dt="2023-12-01T14:42:30.413" v="1029" actId="164"/>
          <ac:spMkLst>
            <pc:docMk/>
            <pc:sldMk cId="1728671582" sldId="521"/>
            <ac:spMk id="12" creationId="{CB4B0E2B-AA48-4600-BF3E-02614E6189A4}"/>
          </ac:spMkLst>
        </pc:spChg>
        <pc:spChg chg="add mod">
          <ac:chgData name="zuan gao" userId="662f28b9e68aa5c6" providerId="LiveId" clId="{BE538496-6074-409E-B26B-3171120E07DE}" dt="2023-12-01T14:42:25.661" v="1028" actId="164"/>
          <ac:spMkLst>
            <pc:docMk/>
            <pc:sldMk cId="1728671582" sldId="521"/>
            <ac:spMk id="13" creationId="{24E8DA84-41D1-4903-9AD0-AA58CA572AC0}"/>
          </ac:spMkLst>
        </pc:spChg>
        <pc:spChg chg="add mod">
          <ac:chgData name="zuan gao" userId="662f28b9e68aa5c6" providerId="LiveId" clId="{BE538496-6074-409E-B26B-3171120E07DE}" dt="2023-12-01T14:42:25.661" v="1028" actId="164"/>
          <ac:spMkLst>
            <pc:docMk/>
            <pc:sldMk cId="1728671582" sldId="521"/>
            <ac:spMk id="14" creationId="{59DC2DF1-A8C9-4007-BF13-3D5BE26BAF4C}"/>
          </ac:spMkLst>
        </pc:spChg>
        <pc:spChg chg="add mod">
          <ac:chgData name="zuan gao" userId="662f28b9e68aa5c6" providerId="LiveId" clId="{BE538496-6074-409E-B26B-3171120E07DE}" dt="2023-12-01T14:42:25.661" v="1028" actId="164"/>
          <ac:spMkLst>
            <pc:docMk/>
            <pc:sldMk cId="1728671582" sldId="521"/>
            <ac:spMk id="15" creationId="{DCF78659-C6B9-422F-93FA-A6AE6125147C}"/>
          </ac:spMkLst>
        </pc:spChg>
        <pc:spChg chg="add mod">
          <ac:chgData name="zuan gao" userId="662f28b9e68aa5c6" providerId="LiveId" clId="{BE538496-6074-409E-B26B-3171120E07DE}" dt="2023-12-01T14:42:25.661" v="1028" actId="164"/>
          <ac:spMkLst>
            <pc:docMk/>
            <pc:sldMk cId="1728671582" sldId="521"/>
            <ac:spMk id="16" creationId="{7502B56F-C2E6-4A48-8A83-614DC1C4B6F3}"/>
          </ac:spMkLst>
        </pc:spChg>
        <pc:spChg chg="add mod">
          <ac:chgData name="zuan gao" userId="662f28b9e68aa5c6" providerId="LiveId" clId="{BE538496-6074-409E-B26B-3171120E07DE}" dt="2023-12-01T14:42:25.661" v="1028" actId="164"/>
          <ac:spMkLst>
            <pc:docMk/>
            <pc:sldMk cId="1728671582" sldId="521"/>
            <ac:spMk id="17" creationId="{FA8C82FB-1D8E-499A-A40A-DE1CF061F30B}"/>
          </ac:spMkLst>
        </pc:spChg>
        <pc:spChg chg="add del mod">
          <ac:chgData name="zuan gao" userId="662f28b9e68aa5c6" providerId="LiveId" clId="{BE538496-6074-409E-B26B-3171120E07DE}" dt="2023-12-01T14:07:24.902" v="204" actId="478"/>
          <ac:spMkLst>
            <pc:docMk/>
            <pc:sldMk cId="1728671582" sldId="521"/>
            <ac:spMk id="18" creationId="{F2B48D41-2E99-435E-907C-D0A0D3C56F02}"/>
          </ac:spMkLst>
        </pc:spChg>
        <pc:spChg chg="add mod">
          <ac:chgData name="zuan gao" userId="662f28b9e68aa5c6" providerId="LiveId" clId="{BE538496-6074-409E-B26B-3171120E07DE}" dt="2023-12-01T14:42:25.661" v="1028" actId="164"/>
          <ac:spMkLst>
            <pc:docMk/>
            <pc:sldMk cId="1728671582" sldId="521"/>
            <ac:spMk id="19" creationId="{93E522CA-A7E9-4AE6-83B9-13C3245A0B54}"/>
          </ac:spMkLst>
        </pc:spChg>
        <pc:spChg chg="add del mod">
          <ac:chgData name="zuan gao" userId="662f28b9e68aa5c6" providerId="LiveId" clId="{BE538496-6074-409E-B26B-3171120E07DE}" dt="2023-12-01T14:08:34.367" v="222"/>
          <ac:spMkLst>
            <pc:docMk/>
            <pc:sldMk cId="1728671582" sldId="521"/>
            <ac:spMk id="20" creationId="{607D46AF-960C-4754-9CF8-AE4B966C1CA4}"/>
          </ac:spMkLst>
        </pc:spChg>
        <pc:spChg chg="add mod">
          <ac:chgData name="zuan gao" userId="662f28b9e68aa5c6" providerId="LiveId" clId="{BE538496-6074-409E-B26B-3171120E07DE}" dt="2023-12-01T14:42:25.661" v="1028" actId="164"/>
          <ac:spMkLst>
            <pc:docMk/>
            <pc:sldMk cId="1728671582" sldId="521"/>
            <ac:spMk id="21" creationId="{C95D22EE-64C9-4C4E-A18B-50F32D781286}"/>
          </ac:spMkLst>
        </pc:spChg>
        <pc:spChg chg="add mod">
          <ac:chgData name="zuan gao" userId="662f28b9e68aa5c6" providerId="LiveId" clId="{BE538496-6074-409E-B26B-3171120E07DE}" dt="2023-12-01T14:42:21.039" v="1027" actId="164"/>
          <ac:spMkLst>
            <pc:docMk/>
            <pc:sldMk cId="1728671582" sldId="521"/>
            <ac:spMk id="22" creationId="{6E5AA275-6095-4501-9389-6BD119A09759}"/>
          </ac:spMkLst>
        </pc:spChg>
        <pc:spChg chg="add mod">
          <ac:chgData name="zuan gao" userId="662f28b9e68aa5c6" providerId="LiveId" clId="{BE538496-6074-409E-B26B-3171120E07DE}" dt="2023-12-01T14:42:21.039" v="1027" actId="164"/>
          <ac:spMkLst>
            <pc:docMk/>
            <pc:sldMk cId="1728671582" sldId="521"/>
            <ac:spMk id="23" creationId="{47545A90-1E2D-4634-80B7-4A2DDEB5E4B5}"/>
          </ac:spMkLst>
        </pc:spChg>
        <pc:spChg chg="add mod">
          <ac:chgData name="zuan gao" userId="662f28b9e68aa5c6" providerId="LiveId" clId="{BE538496-6074-409E-B26B-3171120E07DE}" dt="2023-12-01T14:42:21.039" v="1027" actId="164"/>
          <ac:spMkLst>
            <pc:docMk/>
            <pc:sldMk cId="1728671582" sldId="521"/>
            <ac:spMk id="24" creationId="{E4E81C11-91DF-443A-A507-D5BE6F1BB642}"/>
          </ac:spMkLst>
        </pc:spChg>
        <pc:spChg chg="add mod">
          <ac:chgData name="zuan gao" userId="662f28b9e68aa5c6" providerId="LiveId" clId="{BE538496-6074-409E-B26B-3171120E07DE}" dt="2023-12-01T14:42:21.039" v="1027" actId="164"/>
          <ac:spMkLst>
            <pc:docMk/>
            <pc:sldMk cId="1728671582" sldId="521"/>
            <ac:spMk id="25" creationId="{CD27900F-B29A-49CC-BE0F-B24B96178016}"/>
          </ac:spMkLst>
        </pc:spChg>
        <pc:spChg chg="add mod">
          <ac:chgData name="zuan gao" userId="662f28b9e68aa5c6" providerId="LiveId" clId="{BE538496-6074-409E-B26B-3171120E07DE}" dt="2023-12-01T14:42:21.039" v="1027" actId="164"/>
          <ac:spMkLst>
            <pc:docMk/>
            <pc:sldMk cId="1728671582" sldId="521"/>
            <ac:spMk id="26" creationId="{F9134113-BA42-4A8A-89D7-055FB63AD9A4}"/>
          </ac:spMkLst>
        </pc:spChg>
        <pc:spChg chg="add mod">
          <ac:chgData name="zuan gao" userId="662f28b9e68aa5c6" providerId="LiveId" clId="{BE538496-6074-409E-B26B-3171120E07DE}" dt="2023-12-01T14:42:21.039" v="1027" actId="164"/>
          <ac:spMkLst>
            <pc:docMk/>
            <pc:sldMk cId="1728671582" sldId="521"/>
            <ac:spMk id="27" creationId="{A01D0B40-1E5F-4E59-911D-FA8373A4860F}"/>
          </ac:spMkLst>
        </pc:spChg>
        <pc:spChg chg="add mod">
          <ac:chgData name="zuan gao" userId="662f28b9e68aa5c6" providerId="LiveId" clId="{BE538496-6074-409E-B26B-3171120E07DE}" dt="2023-12-01T14:42:21.039" v="1027" actId="164"/>
          <ac:spMkLst>
            <pc:docMk/>
            <pc:sldMk cId="1728671582" sldId="521"/>
            <ac:spMk id="28" creationId="{589F6725-4F9D-4873-9CB4-A3A878F9C5D0}"/>
          </ac:spMkLst>
        </pc:spChg>
        <pc:spChg chg="add mod">
          <ac:chgData name="zuan gao" userId="662f28b9e68aa5c6" providerId="LiveId" clId="{BE538496-6074-409E-B26B-3171120E07DE}" dt="2023-12-01T14:42:21.039" v="1027" actId="164"/>
          <ac:spMkLst>
            <pc:docMk/>
            <pc:sldMk cId="1728671582" sldId="521"/>
            <ac:spMk id="29" creationId="{5822C1E7-9212-48AB-8E95-7368DE0E048D}"/>
          </ac:spMkLst>
        </pc:spChg>
        <pc:spChg chg="add mod">
          <ac:chgData name="zuan gao" userId="662f28b9e68aa5c6" providerId="LiveId" clId="{BE538496-6074-409E-B26B-3171120E07DE}" dt="2023-12-01T14:42:21.039" v="1027" actId="164"/>
          <ac:spMkLst>
            <pc:docMk/>
            <pc:sldMk cId="1728671582" sldId="521"/>
            <ac:spMk id="30" creationId="{06D45041-6352-4933-B1FF-D3C350CF7547}"/>
          </ac:spMkLst>
        </pc:spChg>
        <pc:spChg chg="add mod">
          <ac:chgData name="zuan gao" userId="662f28b9e68aa5c6" providerId="LiveId" clId="{BE538496-6074-409E-B26B-3171120E07DE}" dt="2023-12-01T14:42:21.039" v="1027" actId="164"/>
          <ac:spMkLst>
            <pc:docMk/>
            <pc:sldMk cId="1728671582" sldId="521"/>
            <ac:spMk id="31" creationId="{208F3C0A-E91F-4F46-BD28-3C00FC5E52FF}"/>
          </ac:spMkLst>
        </pc:spChg>
        <pc:spChg chg="add mod">
          <ac:chgData name="zuan gao" userId="662f28b9e68aa5c6" providerId="LiveId" clId="{BE538496-6074-409E-B26B-3171120E07DE}" dt="2023-12-01T14:42:17.738" v="1026" actId="164"/>
          <ac:spMkLst>
            <pc:docMk/>
            <pc:sldMk cId="1728671582" sldId="521"/>
            <ac:spMk id="32" creationId="{1563B0EB-49FC-454B-8236-5D84D66B58CD}"/>
          </ac:spMkLst>
        </pc:spChg>
        <pc:spChg chg="add mod">
          <ac:chgData name="zuan gao" userId="662f28b9e68aa5c6" providerId="LiveId" clId="{BE538496-6074-409E-B26B-3171120E07DE}" dt="2023-12-01T14:42:17.738" v="1026" actId="164"/>
          <ac:spMkLst>
            <pc:docMk/>
            <pc:sldMk cId="1728671582" sldId="521"/>
            <ac:spMk id="33" creationId="{5C038888-F6C2-49D5-92E0-3721E21D4611}"/>
          </ac:spMkLst>
        </pc:spChg>
        <pc:spChg chg="add mod">
          <ac:chgData name="zuan gao" userId="662f28b9e68aa5c6" providerId="LiveId" clId="{BE538496-6074-409E-B26B-3171120E07DE}" dt="2023-12-01T14:42:17.738" v="1026" actId="164"/>
          <ac:spMkLst>
            <pc:docMk/>
            <pc:sldMk cId="1728671582" sldId="521"/>
            <ac:spMk id="34" creationId="{8ADE3025-8E8F-4EAB-ADAE-A72B99DC30F4}"/>
          </ac:spMkLst>
        </pc:spChg>
        <pc:spChg chg="add mod">
          <ac:chgData name="zuan gao" userId="662f28b9e68aa5c6" providerId="LiveId" clId="{BE538496-6074-409E-B26B-3171120E07DE}" dt="2023-12-01T14:42:17.738" v="1026" actId="164"/>
          <ac:spMkLst>
            <pc:docMk/>
            <pc:sldMk cId="1728671582" sldId="521"/>
            <ac:spMk id="35" creationId="{B531EA84-6D68-477E-B830-7493D01B7B1A}"/>
          </ac:spMkLst>
        </pc:spChg>
        <pc:spChg chg="add del mod">
          <ac:chgData name="zuan gao" userId="662f28b9e68aa5c6" providerId="LiveId" clId="{BE538496-6074-409E-B26B-3171120E07DE}" dt="2023-12-01T14:13:22.408" v="401" actId="478"/>
          <ac:spMkLst>
            <pc:docMk/>
            <pc:sldMk cId="1728671582" sldId="521"/>
            <ac:spMk id="36" creationId="{A782016C-DBEB-443C-B364-E82F33EE61D1}"/>
          </ac:spMkLst>
        </pc:spChg>
        <pc:spChg chg="add mod">
          <ac:chgData name="zuan gao" userId="662f28b9e68aa5c6" providerId="LiveId" clId="{BE538496-6074-409E-B26B-3171120E07DE}" dt="2023-12-01T14:43:03.952" v="1058" actId="122"/>
          <ac:spMkLst>
            <pc:docMk/>
            <pc:sldMk cId="1728671582" sldId="521"/>
            <ac:spMk id="37" creationId="{248CF81B-CF4B-43AF-8593-036BA05DA935}"/>
          </ac:spMkLst>
        </pc:spChg>
        <pc:spChg chg="add mod">
          <ac:chgData name="zuan gao" userId="662f28b9e68aa5c6" providerId="LiveId" clId="{BE538496-6074-409E-B26B-3171120E07DE}" dt="2023-12-01T14:42:17.738" v="1026" actId="164"/>
          <ac:spMkLst>
            <pc:docMk/>
            <pc:sldMk cId="1728671582" sldId="521"/>
            <ac:spMk id="38" creationId="{A1AC3B70-BEC6-4D34-9180-37480757A9C1}"/>
          </ac:spMkLst>
        </pc:spChg>
        <pc:spChg chg="add mod">
          <ac:chgData name="zuan gao" userId="662f28b9e68aa5c6" providerId="LiveId" clId="{BE538496-6074-409E-B26B-3171120E07DE}" dt="2023-12-01T14:42:17.738" v="1026" actId="164"/>
          <ac:spMkLst>
            <pc:docMk/>
            <pc:sldMk cId="1728671582" sldId="521"/>
            <ac:spMk id="39" creationId="{37D5FCDA-04EA-426C-907A-E4A8AFDC8B6E}"/>
          </ac:spMkLst>
        </pc:spChg>
        <pc:spChg chg="add del mod">
          <ac:chgData name="zuan gao" userId="662f28b9e68aa5c6" providerId="LiveId" clId="{BE538496-6074-409E-B26B-3171120E07DE}" dt="2023-12-01T14:42:17.738" v="1026" actId="164"/>
          <ac:spMkLst>
            <pc:docMk/>
            <pc:sldMk cId="1728671582" sldId="521"/>
            <ac:spMk id="40" creationId="{85C565DD-2909-4047-9BEB-3873F76998F9}"/>
          </ac:spMkLst>
        </pc:spChg>
        <pc:spChg chg="add mod">
          <ac:chgData name="zuan gao" userId="662f28b9e68aa5c6" providerId="LiveId" clId="{BE538496-6074-409E-B26B-3171120E07DE}" dt="2023-12-01T14:42:17.738" v="1026" actId="164"/>
          <ac:spMkLst>
            <pc:docMk/>
            <pc:sldMk cId="1728671582" sldId="521"/>
            <ac:spMk id="41" creationId="{A0103F41-2F63-47B6-A1E1-448043BF16CC}"/>
          </ac:spMkLst>
        </pc:spChg>
        <pc:spChg chg="add mod">
          <ac:chgData name="zuan gao" userId="662f28b9e68aa5c6" providerId="LiveId" clId="{BE538496-6074-409E-B26B-3171120E07DE}" dt="2023-12-01T14:44:15.760" v="1126" actId="20577"/>
          <ac:spMkLst>
            <pc:docMk/>
            <pc:sldMk cId="1728671582" sldId="521"/>
            <ac:spMk id="42" creationId="{034C25F8-5009-4410-85A7-4DBDE02CC62B}"/>
          </ac:spMkLst>
        </pc:spChg>
        <pc:spChg chg="add mod">
          <ac:chgData name="zuan gao" userId="662f28b9e68aa5c6" providerId="LiveId" clId="{BE538496-6074-409E-B26B-3171120E07DE}" dt="2023-12-02T02:52:27.921" v="2538" actId="1076"/>
          <ac:spMkLst>
            <pc:docMk/>
            <pc:sldMk cId="1728671582" sldId="521"/>
            <ac:spMk id="43" creationId="{6A311027-EB1F-4482-8C47-0B187D909078}"/>
          </ac:spMkLst>
        </pc:spChg>
        <pc:grpChg chg="add mod">
          <ac:chgData name="zuan gao" userId="662f28b9e68aa5c6" providerId="LiveId" clId="{BE538496-6074-409E-B26B-3171120E07DE}" dt="2023-12-01T14:42:38.618" v="1033" actId="1076"/>
          <ac:grpSpMkLst>
            <pc:docMk/>
            <pc:sldMk cId="1728671582" sldId="521"/>
            <ac:grpSpMk id="8" creationId="{F04B139A-5D8A-4740-B3BB-86E101BED4B8}"/>
          </ac:grpSpMkLst>
        </pc:grpChg>
        <pc:grpChg chg="add mod">
          <ac:chgData name="zuan gao" userId="662f28b9e68aa5c6" providerId="LiveId" clId="{BE538496-6074-409E-B26B-3171120E07DE}" dt="2023-12-01T14:42:35.770" v="1032" actId="1076"/>
          <ac:grpSpMkLst>
            <pc:docMk/>
            <pc:sldMk cId="1728671582" sldId="521"/>
            <ac:grpSpMk id="10" creationId="{FE5F2CD0-F041-48DE-B674-B1B0A51A0FB3}"/>
          </ac:grpSpMkLst>
        </pc:grpChg>
        <pc:grpChg chg="add mod">
          <ac:chgData name="zuan gao" userId="662f28b9e68aa5c6" providerId="LiveId" clId="{BE538496-6074-409E-B26B-3171120E07DE}" dt="2023-12-01T14:42:33.760" v="1031" actId="1076"/>
          <ac:grpSpMkLst>
            <pc:docMk/>
            <pc:sldMk cId="1728671582" sldId="521"/>
            <ac:grpSpMk id="18" creationId="{D3118704-F355-4F33-9556-9943B56B06D2}"/>
          </ac:grpSpMkLst>
        </pc:grpChg>
        <pc:grpChg chg="add mod">
          <ac:chgData name="zuan gao" userId="662f28b9e68aa5c6" providerId="LiveId" clId="{BE538496-6074-409E-B26B-3171120E07DE}" dt="2023-12-01T14:42:32.266" v="1030" actId="1076"/>
          <ac:grpSpMkLst>
            <pc:docMk/>
            <pc:sldMk cId="1728671582" sldId="521"/>
            <ac:grpSpMk id="20" creationId="{7AA8591F-CFC3-4AB6-97FD-AE2EAA97028A}"/>
          </ac:grpSpMkLst>
        </pc:grpChg>
      </pc:sldChg>
      <pc:sldChg chg="modSp ord">
        <pc:chgData name="zuan gao" userId="662f28b9e68aa5c6" providerId="LiveId" clId="{BE538496-6074-409E-B26B-3171120E07DE}" dt="2023-12-02T08:33:22.554" v="6670"/>
        <pc:sldMkLst>
          <pc:docMk/>
          <pc:sldMk cId="4095995373" sldId="524"/>
        </pc:sldMkLst>
        <pc:picChg chg="mod">
          <ac:chgData name="zuan gao" userId="662f28b9e68aa5c6" providerId="LiveId" clId="{BE538496-6074-409E-B26B-3171120E07DE}" dt="2023-12-02T08:09:11.089" v="6108" actId="1076"/>
          <ac:picMkLst>
            <pc:docMk/>
            <pc:sldMk cId="4095995373" sldId="524"/>
            <ac:picMk id="3" creationId="{4FB4CB8B-18ED-1384-C97A-E5CD334E58D9}"/>
          </ac:picMkLst>
        </pc:picChg>
      </pc:sldChg>
      <pc:sldChg chg="addSp delSp modSp mod">
        <pc:chgData name="zuan gao" userId="662f28b9e68aa5c6" providerId="LiveId" clId="{BE538496-6074-409E-B26B-3171120E07DE}" dt="2023-12-02T09:12:41.125" v="8140" actId="20577"/>
        <pc:sldMkLst>
          <pc:docMk/>
          <pc:sldMk cId="2225457100" sldId="525"/>
        </pc:sldMkLst>
        <pc:spChg chg="del mod">
          <ac:chgData name="zuan gao" userId="662f28b9e68aa5c6" providerId="LiveId" clId="{BE538496-6074-409E-B26B-3171120E07DE}" dt="2023-12-02T09:10:33.401" v="8099" actId="478"/>
          <ac:spMkLst>
            <pc:docMk/>
            <pc:sldMk cId="2225457100" sldId="525"/>
            <ac:spMk id="4" creationId="{6A9B2ECA-CCD0-F99C-C593-275B52A52063}"/>
          </ac:spMkLst>
        </pc:spChg>
        <pc:spChg chg="add del">
          <ac:chgData name="zuan gao" userId="662f28b9e68aa5c6" providerId="LiveId" clId="{BE538496-6074-409E-B26B-3171120E07DE}" dt="2023-12-02T02:16:42.349" v="1838" actId="22"/>
          <ac:spMkLst>
            <pc:docMk/>
            <pc:sldMk cId="2225457100" sldId="525"/>
            <ac:spMk id="34" creationId="{1E52CBA7-2F69-4590-A57B-0591B482134C}"/>
          </ac:spMkLst>
        </pc:spChg>
        <pc:spChg chg="add mod">
          <ac:chgData name="zuan gao" userId="662f28b9e68aa5c6" providerId="LiveId" clId="{BE538496-6074-409E-B26B-3171120E07DE}" dt="2023-12-02T09:12:41.125" v="8140" actId="20577"/>
          <ac:spMkLst>
            <pc:docMk/>
            <pc:sldMk cId="2225457100" sldId="525"/>
            <ac:spMk id="35" creationId="{22445080-5835-475E-A7E1-DD221AA2D562}"/>
          </ac:spMkLst>
        </pc:spChg>
      </pc:sldChg>
      <pc:sldChg chg="addSp modSp mod">
        <pc:chgData name="zuan gao" userId="662f28b9e68aa5c6" providerId="LiveId" clId="{BE538496-6074-409E-B26B-3171120E07DE}" dt="2023-12-02T09:07:38.971" v="8061" actId="20577"/>
        <pc:sldMkLst>
          <pc:docMk/>
          <pc:sldMk cId="3269593070" sldId="526"/>
        </pc:sldMkLst>
        <pc:spChg chg="mod">
          <ac:chgData name="zuan gao" userId="662f28b9e68aa5c6" providerId="LiveId" clId="{BE538496-6074-409E-B26B-3171120E07DE}" dt="2023-12-01T14:24:19.412" v="772" actId="14100"/>
          <ac:spMkLst>
            <pc:docMk/>
            <pc:sldMk cId="3269593070" sldId="526"/>
            <ac:spMk id="7" creationId="{EA92C143-242D-7A78-4020-893AA750976B}"/>
          </ac:spMkLst>
        </pc:spChg>
        <pc:spChg chg="mod">
          <ac:chgData name="zuan gao" userId="662f28b9e68aa5c6" providerId="LiveId" clId="{BE538496-6074-409E-B26B-3171120E07DE}" dt="2023-12-02T09:07:38.971" v="8061" actId="20577"/>
          <ac:spMkLst>
            <pc:docMk/>
            <pc:sldMk cId="3269593070" sldId="526"/>
            <ac:spMk id="8" creationId="{DD83CEB7-334C-272E-4D5A-57AA7551F5D7}"/>
          </ac:spMkLst>
        </pc:spChg>
        <pc:spChg chg="mod">
          <ac:chgData name="zuan gao" userId="662f28b9e68aa5c6" providerId="LiveId" clId="{BE538496-6074-409E-B26B-3171120E07DE}" dt="2023-12-01T14:24:05.201" v="767" actId="1076"/>
          <ac:spMkLst>
            <pc:docMk/>
            <pc:sldMk cId="3269593070" sldId="526"/>
            <ac:spMk id="9" creationId="{A56F33E2-D29E-E79D-5414-408FD63F0528}"/>
          </ac:spMkLst>
        </pc:spChg>
        <pc:spChg chg="mod">
          <ac:chgData name="zuan gao" userId="662f28b9e68aa5c6" providerId="LiveId" clId="{BE538496-6074-409E-B26B-3171120E07DE}" dt="2023-12-01T14:24:40.097" v="796" actId="14100"/>
          <ac:spMkLst>
            <pc:docMk/>
            <pc:sldMk cId="3269593070" sldId="526"/>
            <ac:spMk id="20" creationId="{34EB2400-E5E0-54A9-B981-1F669763AF1C}"/>
          </ac:spMkLst>
        </pc:spChg>
        <pc:spChg chg="add mod">
          <ac:chgData name="zuan gao" userId="662f28b9e68aa5c6" providerId="LiveId" clId="{BE538496-6074-409E-B26B-3171120E07DE}" dt="2023-12-01T14:24:28.015" v="794" actId="20577"/>
          <ac:spMkLst>
            <pc:docMk/>
            <pc:sldMk cId="3269593070" sldId="526"/>
            <ac:spMk id="21" creationId="{57F11E12-E155-4BEF-BE23-BFF8B5A5FBE1}"/>
          </ac:spMkLst>
        </pc:spChg>
      </pc:sldChg>
      <pc:sldChg chg="addSp delSp modSp mod modNotesTx">
        <pc:chgData name="zuan gao" userId="662f28b9e68aa5c6" providerId="LiveId" clId="{BE538496-6074-409E-B26B-3171120E07DE}" dt="2023-12-02T09:42:46.778" v="9597" actId="20577"/>
        <pc:sldMkLst>
          <pc:docMk/>
          <pc:sldMk cId="199575" sldId="529"/>
        </pc:sldMkLst>
        <pc:spChg chg="mod">
          <ac:chgData name="zuan gao" userId="662f28b9e68aa5c6" providerId="LiveId" clId="{BE538496-6074-409E-B26B-3171120E07DE}" dt="2023-12-02T09:12:43.663" v="8142" actId="20577"/>
          <ac:spMkLst>
            <pc:docMk/>
            <pc:sldMk cId="199575" sldId="529"/>
            <ac:spMk id="2" creationId="{B060F046-7389-4D90-A278-C0248AAA2F46}"/>
          </ac:spMkLst>
        </pc:spChg>
        <pc:spChg chg="mod">
          <ac:chgData name="zuan gao" userId="662f28b9e68aa5c6" providerId="LiveId" clId="{BE538496-6074-409E-B26B-3171120E07DE}" dt="2023-12-02T07:23:51.032" v="5718" actId="14100"/>
          <ac:spMkLst>
            <pc:docMk/>
            <pc:sldMk cId="199575" sldId="529"/>
            <ac:spMk id="56" creationId="{32967FAF-0B85-4CB6-A718-B909340D7940}"/>
          </ac:spMkLst>
        </pc:spChg>
        <pc:spChg chg="mod">
          <ac:chgData name="zuan gao" userId="662f28b9e68aa5c6" providerId="LiveId" clId="{BE538496-6074-409E-B26B-3171120E07DE}" dt="2023-12-02T07:23:22.452" v="5711" actId="164"/>
          <ac:spMkLst>
            <pc:docMk/>
            <pc:sldMk cId="199575" sldId="529"/>
            <ac:spMk id="58" creationId="{B029525E-B222-4923-B077-9047A1C49033}"/>
          </ac:spMkLst>
        </pc:spChg>
        <pc:spChg chg="mod">
          <ac:chgData name="zuan gao" userId="662f28b9e68aa5c6" providerId="LiveId" clId="{BE538496-6074-409E-B26B-3171120E07DE}" dt="2023-12-02T07:23:22.452" v="5711" actId="164"/>
          <ac:spMkLst>
            <pc:docMk/>
            <pc:sldMk cId="199575" sldId="529"/>
            <ac:spMk id="65" creationId="{2D104E05-27F7-460A-8DA1-813F3FC3D668}"/>
          </ac:spMkLst>
        </pc:spChg>
        <pc:spChg chg="mod">
          <ac:chgData name="zuan gao" userId="662f28b9e68aa5c6" providerId="LiveId" clId="{BE538496-6074-409E-B26B-3171120E07DE}" dt="2023-12-02T07:25:10.481" v="5748" actId="1038"/>
          <ac:spMkLst>
            <pc:docMk/>
            <pc:sldMk cId="199575" sldId="529"/>
            <ac:spMk id="66" creationId="{7BD89722-6821-4E45-AE0D-F908DD6308A5}"/>
          </ac:spMkLst>
        </pc:spChg>
        <pc:spChg chg="mod">
          <ac:chgData name="zuan gao" userId="662f28b9e68aa5c6" providerId="LiveId" clId="{BE538496-6074-409E-B26B-3171120E07DE}" dt="2023-12-02T07:24:59.656" v="5734" actId="1076"/>
          <ac:spMkLst>
            <pc:docMk/>
            <pc:sldMk cId="199575" sldId="529"/>
            <ac:spMk id="67" creationId="{37D43DF9-8C6E-4110-A1EE-0EDADC2F797C}"/>
          </ac:spMkLst>
        </pc:spChg>
        <pc:spChg chg="mod">
          <ac:chgData name="zuan gao" userId="662f28b9e68aa5c6" providerId="LiveId" clId="{BE538496-6074-409E-B26B-3171120E07DE}" dt="2023-12-02T07:25:03.801" v="5741" actId="1037"/>
          <ac:spMkLst>
            <pc:docMk/>
            <pc:sldMk cId="199575" sldId="529"/>
            <ac:spMk id="68" creationId="{311F11B8-AD85-4BB0-819E-538EBA16CFF5}"/>
          </ac:spMkLst>
        </pc:spChg>
        <pc:spChg chg="mod">
          <ac:chgData name="zuan gao" userId="662f28b9e68aa5c6" providerId="LiveId" clId="{BE538496-6074-409E-B26B-3171120E07DE}" dt="2023-12-02T07:23:22.452" v="5711" actId="164"/>
          <ac:spMkLst>
            <pc:docMk/>
            <pc:sldMk cId="199575" sldId="529"/>
            <ac:spMk id="78" creationId="{35680BE0-8829-4210-9F48-D44850A02010}"/>
          </ac:spMkLst>
        </pc:spChg>
        <pc:spChg chg="mod">
          <ac:chgData name="zuan gao" userId="662f28b9e68aa5c6" providerId="LiveId" clId="{BE538496-6074-409E-B26B-3171120E07DE}" dt="2023-12-02T07:23:22.452" v="5711" actId="164"/>
          <ac:spMkLst>
            <pc:docMk/>
            <pc:sldMk cId="199575" sldId="529"/>
            <ac:spMk id="81" creationId="{E40B5618-44F0-4888-9A37-D1E158F54D09}"/>
          </ac:spMkLst>
        </pc:spChg>
        <pc:spChg chg="mod">
          <ac:chgData name="zuan gao" userId="662f28b9e68aa5c6" providerId="LiveId" clId="{BE538496-6074-409E-B26B-3171120E07DE}" dt="2023-12-02T07:24:23.175" v="5725" actId="14100"/>
          <ac:spMkLst>
            <pc:docMk/>
            <pc:sldMk cId="199575" sldId="529"/>
            <ac:spMk id="86" creationId="{BD32D515-AB58-4A51-A77F-B3A2C25567AE}"/>
          </ac:spMkLst>
        </pc:spChg>
        <pc:spChg chg="mod">
          <ac:chgData name="zuan gao" userId="662f28b9e68aa5c6" providerId="LiveId" clId="{BE538496-6074-409E-B26B-3171120E07DE}" dt="2023-12-02T07:24:30.593" v="5728" actId="1076"/>
          <ac:spMkLst>
            <pc:docMk/>
            <pc:sldMk cId="199575" sldId="529"/>
            <ac:spMk id="87" creationId="{A4B4F8ED-F8AC-4D3B-A1FA-0DA1E6300DF3}"/>
          </ac:spMkLst>
        </pc:spChg>
        <pc:spChg chg="mod">
          <ac:chgData name="zuan gao" userId="662f28b9e68aa5c6" providerId="LiveId" clId="{BE538496-6074-409E-B26B-3171120E07DE}" dt="2023-12-02T07:23:41.374" v="5714" actId="14100"/>
          <ac:spMkLst>
            <pc:docMk/>
            <pc:sldMk cId="199575" sldId="529"/>
            <ac:spMk id="88" creationId="{749034EC-A190-4BFF-8DB8-A8292DD1355F}"/>
          </ac:spMkLst>
        </pc:spChg>
        <pc:spChg chg="mod">
          <ac:chgData name="zuan gao" userId="662f28b9e68aa5c6" providerId="LiveId" clId="{BE538496-6074-409E-B26B-3171120E07DE}" dt="2023-12-02T07:23:22.452" v="5711" actId="164"/>
          <ac:spMkLst>
            <pc:docMk/>
            <pc:sldMk cId="199575" sldId="529"/>
            <ac:spMk id="93" creationId="{9AFAB580-3A9D-4D8E-ADF1-4A3000DB00D4}"/>
          </ac:spMkLst>
        </pc:spChg>
        <pc:spChg chg="add del mod">
          <ac:chgData name="zuan gao" userId="662f28b9e68aa5c6" providerId="LiveId" clId="{BE538496-6074-409E-B26B-3171120E07DE}" dt="2023-12-02T07:31:56.261" v="5784" actId="478"/>
          <ac:spMkLst>
            <pc:docMk/>
            <pc:sldMk cId="199575" sldId="529"/>
            <ac:spMk id="97" creationId="{5D3FF592-04DF-4F67-83AF-D045E1BDE39C}"/>
          </ac:spMkLst>
        </pc:spChg>
        <pc:spChg chg="add mod">
          <ac:chgData name="zuan gao" userId="662f28b9e68aa5c6" providerId="LiveId" clId="{BE538496-6074-409E-B26B-3171120E07DE}" dt="2023-12-02T07:32:22.456" v="5800" actId="1076"/>
          <ac:spMkLst>
            <pc:docMk/>
            <pc:sldMk cId="199575" sldId="529"/>
            <ac:spMk id="98" creationId="{939AC65F-0C79-4EF8-905E-895250CF4C6C}"/>
          </ac:spMkLst>
        </pc:spChg>
        <pc:spChg chg="add mod">
          <ac:chgData name="zuan gao" userId="662f28b9e68aa5c6" providerId="LiveId" clId="{BE538496-6074-409E-B26B-3171120E07DE}" dt="2023-12-02T07:32:36.583" v="5811" actId="20577"/>
          <ac:spMkLst>
            <pc:docMk/>
            <pc:sldMk cId="199575" sldId="529"/>
            <ac:spMk id="99" creationId="{612E782F-06F3-4E91-83D3-8997A13D07E6}"/>
          </ac:spMkLst>
        </pc:spChg>
        <pc:spChg chg="add del mod">
          <ac:chgData name="zuan gao" userId="662f28b9e68aa5c6" providerId="LiveId" clId="{BE538496-6074-409E-B26B-3171120E07DE}" dt="2023-12-02T07:33:21.856" v="5866"/>
          <ac:spMkLst>
            <pc:docMk/>
            <pc:sldMk cId="199575" sldId="529"/>
            <ac:spMk id="100" creationId="{242C2AD3-9F38-49D7-B8F8-1902FC18CAD1}"/>
          </ac:spMkLst>
        </pc:spChg>
        <pc:spChg chg="add del mod">
          <ac:chgData name="zuan gao" userId="662f28b9e68aa5c6" providerId="LiveId" clId="{BE538496-6074-409E-B26B-3171120E07DE}" dt="2023-12-02T09:06:31.422" v="8048" actId="478"/>
          <ac:spMkLst>
            <pc:docMk/>
            <pc:sldMk cId="199575" sldId="529"/>
            <ac:spMk id="102" creationId="{33E0FD3B-066F-489B-A3B2-4FC91629B08B}"/>
          </ac:spMkLst>
        </pc:spChg>
        <pc:spChg chg="mod">
          <ac:chgData name="zuan gao" userId="662f28b9e68aa5c6" providerId="LiveId" clId="{BE538496-6074-409E-B26B-3171120E07DE}" dt="2023-12-02T07:23:22.452" v="5711" actId="164"/>
          <ac:spMkLst>
            <pc:docMk/>
            <pc:sldMk cId="199575" sldId="529"/>
            <ac:spMk id="118" creationId="{6474A662-9AE2-4BCD-A52B-DEBA1270D047}"/>
          </ac:spMkLst>
        </pc:spChg>
        <pc:spChg chg="mod">
          <ac:chgData name="zuan gao" userId="662f28b9e68aa5c6" providerId="LiveId" clId="{BE538496-6074-409E-B26B-3171120E07DE}" dt="2023-12-02T07:23:37.724" v="5713" actId="14100"/>
          <ac:spMkLst>
            <pc:docMk/>
            <pc:sldMk cId="199575" sldId="529"/>
            <ac:spMk id="141" creationId="{ADA066F6-701D-483F-AA3F-C9AF33641C6C}"/>
          </ac:spMkLst>
        </pc:spChg>
        <pc:spChg chg="mod">
          <ac:chgData name="zuan gao" userId="662f28b9e68aa5c6" providerId="LiveId" clId="{BE538496-6074-409E-B26B-3171120E07DE}" dt="2023-12-02T07:24:32.444" v="5729" actId="14100"/>
          <ac:spMkLst>
            <pc:docMk/>
            <pc:sldMk cId="199575" sldId="529"/>
            <ac:spMk id="149" creationId="{FB088FE5-B199-4956-943E-7E01FD3463BC}"/>
          </ac:spMkLst>
        </pc:spChg>
        <pc:spChg chg="mod">
          <ac:chgData name="zuan gao" userId="662f28b9e68aa5c6" providerId="LiveId" clId="{BE538496-6074-409E-B26B-3171120E07DE}" dt="2023-12-02T07:24:29.324" v="5727" actId="1036"/>
          <ac:spMkLst>
            <pc:docMk/>
            <pc:sldMk cId="199575" sldId="529"/>
            <ac:spMk id="150" creationId="{97FE26C1-0E23-4C90-BAFB-7A9FBCBF5D94}"/>
          </ac:spMkLst>
        </pc:spChg>
        <pc:spChg chg="mod">
          <ac:chgData name="zuan gao" userId="662f28b9e68aa5c6" providerId="LiveId" clId="{BE538496-6074-409E-B26B-3171120E07DE}" dt="2023-12-02T07:24:17.921" v="5724" actId="14100"/>
          <ac:spMkLst>
            <pc:docMk/>
            <pc:sldMk cId="199575" sldId="529"/>
            <ac:spMk id="192" creationId="{A78B4B10-2FE4-430C-835F-D717495BAB5F}"/>
          </ac:spMkLst>
        </pc:spChg>
        <pc:spChg chg="mod">
          <ac:chgData name="zuan gao" userId="662f28b9e68aa5c6" providerId="LiveId" clId="{BE538496-6074-409E-B26B-3171120E07DE}" dt="2023-12-02T07:23:22.452" v="5711" actId="164"/>
          <ac:spMkLst>
            <pc:docMk/>
            <pc:sldMk cId="199575" sldId="529"/>
            <ac:spMk id="197" creationId="{46257E56-468E-4AFC-93F9-35086F0B339B}"/>
          </ac:spMkLst>
        </pc:spChg>
        <pc:spChg chg="mod">
          <ac:chgData name="zuan gao" userId="662f28b9e68aa5c6" providerId="LiveId" clId="{BE538496-6074-409E-B26B-3171120E07DE}" dt="2023-12-02T07:24:54.661" v="5733" actId="1076"/>
          <ac:spMkLst>
            <pc:docMk/>
            <pc:sldMk cId="199575" sldId="529"/>
            <ac:spMk id="198" creationId="{D98562B4-83A3-4D3C-8D29-FF0F73E0513A}"/>
          </ac:spMkLst>
        </pc:spChg>
        <pc:spChg chg="mod">
          <ac:chgData name="zuan gao" userId="662f28b9e68aa5c6" providerId="LiveId" clId="{BE538496-6074-409E-B26B-3171120E07DE}" dt="2023-12-02T07:23:22.452" v="5711" actId="164"/>
          <ac:spMkLst>
            <pc:docMk/>
            <pc:sldMk cId="199575" sldId="529"/>
            <ac:spMk id="213" creationId="{6C4ADCC9-9EA1-4A1E-BE0E-9222B9260B94}"/>
          </ac:spMkLst>
        </pc:spChg>
        <pc:spChg chg="mod">
          <ac:chgData name="zuan gao" userId="662f28b9e68aa5c6" providerId="LiveId" clId="{BE538496-6074-409E-B26B-3171120E07DE}" dt="2023-12-02T07:23:22.452" v="5711" actId="164"/>
          <ac:spMkLst>
            <pc:docMk/>
            <pc:sldMk cId="199575" sldId="529"/>
            <ac:spMk id="220" creationId="{AEB8B32E-E2EA-4466-A444-A983FB3D0611}"/>
          </ac:spMkLst>
        </pc:spChg>
        <pc:spChg chg="mod">
          <ac:chgData name="zuan gao" userId="662f28b9e68aa5c6" providerId="LiveId" clId="{BE538496-6074-409E-B26B-3171120E07DE}" dt="2023-12-02T07:23:22.452" v="5711" actId="164"/>
          <ac:spMkLst>
            <pc:docMk/>
            <pc:sldMk cId="199575" sldId="529"/>
            <ac:spMk id="226" creationId="{DA9DC6C3-E026-4E75-9530-9E93B2373761}"/>
          </ac:spMkLst>
        </pc:spChg>
        <pc:spChg chg="mod">
          <ac:chgData name="zuan gao" userId="662f28b9e68aa5c6" providerId="LiveId" clId="{BE538496-6074-409E-B26B-3171120E07DE}" dt="2023-12-02T07:23:22.452" v="5711" actId="164"/>
          <ac:spMkLst>
            <pc:docMk/>
            <pc:sldMk cId="199575" sldId="529"/>
            <ac:spMk id="246" creationId="{574825D2-0C36-43EB-BB17-55B9031B8220}"/>
          </ac:spMkLst>
        </pc:spChg>
        <pc:spChg chg="mod">
          <ac:chgData name="zuan gao" userId="662f28b9e68aa5c6" providerId="LiveId" clId="{BE538496-6074-409E-B26B-3171120E07DE}" dt="2023-12-02T07:23:22.452" v="5711" actId="164"/>
          <ac:spMkLst>
            <pc:docMk/>
            <pc:sldMk cId="199575" sldId="529"/>
            <ac:spMk id="266" creationId="{E2FE24E0-48BF-4AB5-BCEE-8F0F6BDC6F69}"/>
          </ac:spMkLst>
        </pc:spChg>
        <pc:spChg chg="mod">
          <ac:chgData name="zuan gao" userId="662f28b9e68aa5c6" providerId="LiveId" clId="{BE538496-6074-409E-B26B-3171120E07DE}" dt="2023-12-02T07:24:15.443" v="5723" actId="14100"/>
          <ac:spMkLst>
            <pc:docMk/>
            <pc:sldMk cId="199575" sldId="529"/>
            <ac:spMk id="280" creationId="{1ECB0847-BDBA-44E0-83E0-2FE7459EC4CB}"/>
          </ac:spMkLst>
        </pc:spChg>
        <pc:grpChg chg="add mod">
          <ac:chgData name="zuan gao" userId="662f28b9e68aa5c6" providerId="LiveId" clId="{BE538496-6074-409E-B26B-3171120E07DE}" dt="2023-12-02T07:25:07.518" v="5742" actId="1076"/>
          <ac:grpSpMkLst>
            <pc:docMk/>
            <pc:sldMk cId="199575" sldId="529"/>
            <ac:grpSpMk id="8" creationId="{5FF361A5-4547-45DF-84AB-B72ABFE7B854}"/>
          </ac:grpSpMkLst>
        </pc:grpChg>
        <pc:grpChg chg="mod">
          <ac:chgData name="zuan gao" userId="662f28b9e68aa5c6" providerId="LiveId" clId="{BE538496-6074-409E-B26B-3171120E07DE}" dt="2023-12-02T07:23:22.452" v="5711" actId="164"/>
          <ac:grpSpMkLst>
            <pc:docMk/>
            <pc:sldMk cId="199575" sldId="529"/>
            <ac:grpSpMk id="140" creationId="{59AA50C2-0E95-427D-9F94-5A79D0F02A3A}"/>
          </ac:grpSpMkLst>
        </pc:grpChg>
        <pc:graphicFrameChg chg="add mod modGraphic">
          <ac:chgData name="zuan gao" userId="662f28b9e68aa5c6" providerId="LiveId" clId="{BE538496-6074-409E-B26B-3171120E07DE}" dt="2023-12-02T07:25:29.186" v="5750" actId="1076"/>
          <ac:graphicFrameMkLst>
            <pc:docMk/>
            <pc:sldMk cId="199575" sldId="529"/>
            <ac:graphicFrameMk id="3" creationId="{D3030908-41EA-4154-9665-CC9D0F49C310}"/>
          </ac:graphicFrameMkLst>
        </pc:graphicFrameChg>
        <pc:graphicFrameChg chg="add del mod">
          <ac:chgData name="zuan gao" userId="662f28b9e68aa5c6" providerId="LiveId" clId="{BE538496-6074-409E-B26B-3171120E07DE}" dt="2023-12-02T04:15:57.730" v="5111"/>
          <ac:graphicFrameMkLst>
            <pc:docMk/>
            <pc:sldMk cId="199575" sldId="529"/>
            <ac:graphicFrameMk id="4" creationId="{1361F609-17B7-44DD-BE61-45C06E59F4EF}"/>
          </ac:graphicFrameMkLst>
        </pc:graphicFrameChg>
        <pc:graphicFrameChg chg="add mod modGraphic">
          <ac:chgData name="zuan gao" userId="662f28b9e68aa5c6" providerId="LiveId" clId="{BE538496-6074-409E-B26B-3171120E07DE}" dt="2023-12-02T09:42:46.778" v="9597" actId="20577"/>
          <ac:graphicFrameMkLst>
            <pc:docMk/>
            <pc:sldMk cId="199575" sldId="529"/>
            <ac:graphicFrameMk id="5" creationId="{F77FE188-5F99-4F95-A4F3-FF9D70F050BF}"/>
          </ac:graphicFrameMkLst>
        </pc:graphicFrameChg>
        <pc:picChg chg="mod">
          <ac:chgData name="zuan gao" userId="662f28b9e68aa5c6" providerId="LiveId" clId="{BE538496-6074-409E-B26B-3171120E07DE}" dt="2023-12-02T07:23:22.452" v="5711" actId="164"/>
          <ac:picMkLst>
            <pc:docMk/>
            <pc:sldMk cId="199575" sldId="529"/>
            <ac:picMk id="40" creationId="{41D63A32-9E94-4203-B673-175E89F0FE39}"/>
          </ac:picMkLst>
        </pc:picChg>
        <pc:picChg chg="mod">
          <ac:chgData name="zuan gao" userId="662f28b9e68aa5c6" providerId="LiveId" clId="{BE538496-6074-409E-B26B-3171120E07DE}" dt="2023-12-02T07:23:22.452" v="5711" actId="164"/>
          <ac:picMkLst>
            <pc:docMk/>
            <pc:sldMk cId="199575" sldId="529"/>
            <ac:picMk id="41" creationId="{41FA3B0C-11F2-4CFA-A7F0-B1015247CFD7}"/>
          </ac:picMkLst>
        </pc:picChg>
        <pc:picChg chg="mod">
          <ac:chgData name="zuan gao" userId="662f28b9e68aa5c6" providerId="LiveId" clId="{BE538496-6074-409E-B26B-3171120E07DE}" dt="2023-12-02T07:23:22.452" v="5711" actId="164"/>
          <ac:picMkLst>
            <pc:docMk/>
            <pc:sldMk cId="199575" sldId="529"/>
            <ac:picMk id="42" creationId="{C2057816-A60B-4AC9-B75C-1AE8308F17BD}"/>
          </ac:picMkLst>
        </pc:picChg>
        <pc:picChg chg="mod">
          <ac:chgData name="zuan gao" userId="662f28b9e68aa5c6" providerId="LiveId" clId="{BE538496-6074-409E-B26B-3171120E07DE}" dt="2023-12-02T07:23:22.452" v="5711" actId="164"/>
          <ac:picMkLst>
            <pc:docMk/>
            <pc:sldMk cId="199575" sldId="529"/>
            <ac:picMk id="43" creationId="{C7C3BEE0-9EBE-4F6C-8D6F-33368339E50E}"/>
          </ac:picMkLst>
        </pc:picChg>
        <pc:picChg chg="mod">
          <ac:chgData name="zuan gao" userId="662f28b9e68aa5c6" providerId="LiveId" clId="{BE538496-6074-409E-B26B-3171120E07DE}" dt="2023-12-02T07:23:22.452" v="5711" actId="164"/>
          <ac:picMkLst>
            <pc:docMk/>
            <pc:sldMk cId="199575" sldId="529"/>
            <ac:picMk id="44" creationId="{89370E70-0E53-4F4F-AA22-9B470CFEF0CB}"/>
          </ac:picMkLst>
        </pc:picChg>
        <pc:picChg chg="mod">
          <ac:chgData name="zuan gao" userId="662f28b9e68aa5c6" providerId="LiveId" clId="{BE538496-6074-409E-B26B-3171120E07DE}" dt="2023-12-02T07:23:22.452" v="5711" actId="164"/>
          <ac:picMkLst>
            <pc:docMk/>
            <pc:sldMk cId="199575" sldId="529"/>
            <ac:picMk id="45" creationId="{28E10CB6-DC7E-42D4-950C-BC2C7016EB8A}"/>
          </ac:picMkLst>
        </pc:picChg>
        <pc:picChg chg="mod">
          <ac:chgData name="zuan gao" userId="662f28b9e68aa5c6" providerId="LiveId" clId="{BE538496-6074-409E-B26B-3171120E07DE}" dt="2023-12-02T07:23:22.452" v="5711" actId="164"/>
          <ac:picMkLst>
            <pc:docMk/>
            <pc:sldMk cId="199575" sldId="529"/>
            <ac:picMk id="46" creationId="{D11EBE5E-6401-48C1-9524-B1B7F973EA3A}"/>
          </ac:picMkLst>
        </pc:picChg>
        <pc:picChg chg="mod">
          <ac:chgData name="zuan gao" userId="662f28b9e68aa5c6" providerId="LiveId" clId="{BE538496-6074-409E-B26B-3171120E07DE}" dt="2023-12-02T07:23:22.452" v="5711" actId="164"/>
          <ac:picMkLst>
            <pc:docMk/>
            <pc:sldMk cId="199575" sldId="529"/>
            <ac:picMk id="47" creationId="{29FE450B-8EBF-41F4-897F-DBBD06C5F876}"/>
          </ac:picMkLst>
        </pc:picChg>
        <pc:picChg chg="mod">
          <ac:chgData name="zuan gao" userId="662f28b9e68aa5c6" providerId="LiveId" clId="{BE538496-6074-409E-B26B-3171120E07DE}" dt="2023-12-02T07:23:22.452" v="5711" actId="164"/>
          <ac:picMkLst>
            <pc:docMk/>
            <pc:sldMk cId="199575" sldId="529"/>
            <ac:picMk id="48" creationId="{C169D6AF-D8FD-4C05-BC47-83701A879550}"/>
          </ac:picMkLst>
        </pc:picChg>
        <pc:picChg chg="mod">
          <ac:chgData name="zuan gao" userId="662f28b9e68aa5c6" providerId="LiveId" clId="{BE538496-6074-409E-B26B-3171120E07DE}" dt="2023-12-02T07:23:22.452" v="5711" actId="164"/>
          <ac:picMkLst>
            <pc:docMk/>
            <pc:sldMk cId="199575" sldId="529"/>
            <ac:picMk id="49" creationId="{C370EA9C-F849-4853-9C52-CE275CFC97C1}"/>
          </ac:picMkLst>
        </pc:picChg>
        <pc:picChg chg="mod">
          <ac:chgData name="zuan gao" userId="662f28b9e68aa5c6" providerId="LiveId" clId="{BE538496-6074-409E-B26B-3171120E07DE}" dt="2023-12-02T07:23:22.452" v="5711" actId="164"/>
          <ac:picMkLst>
            <pc:docMk/>
            <pc:sldMk cId="199575" sldId="529"/>
            <ac:picMk id="50" creationId="{6B563FEA-A50A-4BCA-8547-0EA3E47C8B58}"/>
          </ac:picMkLst>
        </pc:picChg>
        <pc:picChg chg="mod">
          <ac:chgData name="zuan gao" userId="662f28b9e68aa5c6" providerId="LiveId" clId="{BE538496-6074-409E-B26B-3171120E07DE}" dt="2023-12-02T07:23:22.452" v="5711" actId="164"/>
          <ac:picMkLst>
            <pc:docMk/>
            <pc:sldMk cId="199575" sldId="529"/>
            <ac:picMk id="51" creationId="{B603A847-01C6-40A0-883D-4D35C2BA03CF}"/>
          </ac:picMkLst>
        </pc:picChg>
        <pc:picChg chg="mod">
          <ac:chgData name="zuan gao" userId="662f28b9e68aa5c6" providerId="LiveId" clId="{BE538496-6074-409E-B26B-3171120E07DE}" dt="2023-12-02T07:23:22.452" v="5711" actId="164"/>
          <ac:picMkLst>
            <pc:docMk/>
            <pc:sldMk cId="199575" sldId="529"/>
            <ac:picMk id="52" creationId="{2A4FC90F-963D-4A34-A0B5-2388B4B057AD}"/>
          </ac:picMkLst>
        </pc:picChg>
        <pc:picChg chg="mod">
          <ac:chgData name="zuan gao" userId="662f28b9e68aa5c6" providerId="LiveId" clId="{BE538496-6074-409E-B26B-3171120E07DE}" dt="2023-12-02T07:23:22.452" v="5711" actId="164"/>
          <ac:picMkLst>
            <pc:docMk/>
            <pc:sldMk cId="199575" sldId="529"/>
            <ac:picMk id="53" creationId="{62BAFEA7-8BDF-4F12-AEBE-2BDB1FA39B1A}"/>
          </ac:picMkLst>
        </pc:picChg>
        <pc:picChg chg="mod">
          <ac:chgData name="zuan gao" userId="662f28b9e68aa5c6" providerId="LiveId" clId="{BE538496-6074-409E-B26B-3171120E07DE}" dt="2023-12-02T07:23:22.452" v="5711" actId="164"/>
          <ac:picMkLst>
            <pc:docMk/>
            <pc:sldMk cId="199575" sldId="529"/>
            <ac:picMk id="54" creationId="{E382C2D3-40DE-4DF5-AFEA-8208F76E4E97}"/>
          </ac:picMkLst>
        </pc:picChg>
        <pc:picChg chg="mod">
          <ac:chgData name="zuan gao" userId="662f28b9e68aa5c6" providerId="LiveId" clId="{BE538496-6074-409E-B26B-3171120E07DE}" dt="2023-12-02T07:23:22.452" v="5711" actId="164"/>
          <ac:picMkLst>
            <pc:docMk/>
            <pc:sldMk cId="199575" sldId="529"/>
            <ac:picMk id="55" creationId="{21F3E65E-D8C6-4194-9F15-4C216E9C3534}"/>
          </ac:picMkLst>
        </pc:picChg>
        <pc:cxnChg chg="mod">
          <ac:chgData name="zuan gao" userId="662f28b9e68aa5c6" providerId="LiveId" clId="{BE538496-6074-409E-B26B-3171120E07DE}" dt="2023-12-02T07:23:22.452" v="5711" actId="164"/>
          <ac:cxnSpMkLst>
            <pc:docMk/>
            <pc:sldMk cId="199575" sldId="529"/>
            <ac:cxnSpMk id="60" creationId="{C46EF8EC-4FEE-4B5C-AFFC-E09C383E4734}"/>
          </ac:cxnSpMkLst>
        </pc:cxnChg>
        <pc:cxnChg chg="mod">
          <ac:chgData name="zuan gao" userId="662f28b9e68aa5c6" providerId="LiveId" clId="{BE538496-6074-409E-B26B-3171120E07DE}" dt="2023-12-02T07:24:59.656" v="5734" actId="1076"/>
          <ac:cxnSpMkLst>
            <pc:docMk/>
            <pc:sldMk cId="199575" sldId="529"/>
            <ac:cxnSpMk id="70" creationId="{132EAC61-40C7-4D9B-86B8-6E228055A82C}"/>
          </ac:cxnSpMkLst>
        </pc:cxnChg>
        <pc:cxnChg chg="mod">
          <ac:chgData name="zuan gao" userId="662f28b9e68aa5c6" providerId="LiveId" clId="{BE538496-6074-409E-B26B-3171120E07DE}" dt="2023-12-02T07:23:22.452" v="5711" actId="164"/>
          <ac:cxnSpMkLst>
            <pc:docMk/>
            <pc:sldMk cId="199575" sldId="529"/>
            <ac:cxnSpMk id="73" creationId="{24AC4A33-8842-4A91-A147-CCAB0F5B8648}"/>
          </ac:cxnSpMkLst>
        </pc:cxnChg>
        <pc:cxnChg chg="mod">
          <ac:chgData name="zuan gao" userId="662f28b9e68aa5c6" providerId="LiveId" clId="{BE538496-6074-409E-B26B-3171120E07DE}" dt="2023-12-02T07:23:22.452" v="5711" actId="164"/>
          <ac:cxnSpMkLst>
            <pc:docMk/>
            <pc:sldMk cId="199575" sldId="529"/>
            <ac:cxnSpMk id="79" creationId="{D8E8730D-26EA-4F90-82AD-37AEB2F52DCC}"/>
          </ac:cxnSpMkLst>
        </pc:cxnChg>
        <pc:cxnChg chg="mod">
          <ac:chgData name="zuan gao" userId="662f28b9e68aa5c6" providerId="LiveId" clId="{BE538496-6074-409E-B26B-3171120E07DE}" dt="2023-12-02T07:23:22.452" v="5711" actId="164"/>
          <ac:cxnSpMkLst>
            <pc:docMk/>
            <pc:sldMk cId="199575" sldId="529"/>
            <ac:cxnSpMk id="80" creationId="{5FC89394-E4F0-460B-8D31-C605E33D6EC1}"/>
          </ac:cxnSpMkLst>
        </pc:cxnChg>
        <pc:cxnChg chg="mod">
          <ac:chgData name="zuan gao" userId="662f28b9e68aa5c6" providerId="LiveId" clId="{BE538496-6074-409E-B26B-3171120E07DE}" dt="2023-12-02T07:23:22.452" v="5711" actId="164"/>
          <ac:cxnSpMkLst>
            <pc:docMk/>
            <pc:sldMk cId="199575" sldId="529"/>
            <ac:cxnSpMk id="82" creationId="{667FBDAC-0441-4F1C-9EF1-4C07F0E8D94B}"/>
          </ac:cxnSpMkLst>
        </pc:cxnChg>
        <pc:cxnChg chg="mod">
          <ac:chgData name="zuan gao" userId="662f28b9e68aa5c6" providerId="LiveId" clId="{BE538496-6074-409E-B26B-3171120E07DE}" dt="2023-12-02T07:23:22.452" v="5711" actId="164"/>
          <ac:cxnSpMkLst>
            <pc:docMk/>
            <pc:sldMk cId="199575" sldId="529"/>
            <ac:cxnSpMk id="83" creationId="{9AECFE74-17A7-44C8-A445-25F5841983EF}"/>
          </ac:cxnSpMkLst>
        </pc:cxnChg>
        <pc:cxnChg chg="mod">
          <ac:chgData name="zuan gao" userId="662f28b9e68aa5c6" providerId="LiveId" clId="{BE538496-6074-409E-B26B-3171120E07DE}" dt="2023-12-02T07:24:17.921" v="5724" actId="14100"/>
          <ac:cxnSpMkLst>
            <pc:docMk/>
            <pc:sldMk cId="199575" sldId="529"/>
            <ac:cxnSpMk id="84" creationId="{02A82FFD-8CA7-4DA8-928C-0041FFD607E9}"/>
          </ac:cxnSpMkLst>
        </pc:cxnChg>
        <pc:cxnChg chg="mod">
          <ac:chgData name="zuan gao" userId="662f28b9e68aa5c6" providerId="LiveId" clId="{BE538496-6074-409E-B26B-3171120E07DE}" dt="2023-12-02T07:24:59.656" v="5734" actId="1076"/>
          <ac:cxnSpMkLst>
            <pc:docMk/>
            <pc:sldMk cId="199575" sldId="529"/>
            <ac:cxnSpMk id="89" creationId="{27970523-11A1-4C5B-B289-F06A36F31137}"/>
          </ac:cxnSpMkLst>
        </pc:cxnChg>
        <pc:cxnChg chg="mod">
          <ac:chgData name="zuan gao" userId="662f28b9e68aa5c6" providerId="LiveId" clId="{BE538496-6074-409E-B26B-3171120E07DE}" dt="2023-12-02T07:23:22.452" v="5711" actId="164"/>
          <ac:cxnSpMkLst>
            <pc:docMk/>
            <pc:sldMk cId="199575" sldId="529"/>
            <ac:cxnSpMk id="90" creationId="{BC7FB507-C3D3-41EE-AE51-3A6A9CC9E049}"/>
          </ac:cxnSpMkLst>
        </pc:cxnChg>
        <pc:cxnChg chg="mod">
          <ac:chgData name="zuan gao" userId="662f28b9e68aa5c6" providerId="LiveId" clId="{BE538496-6074-409E-B26B-3171120E07DE}" dt="2023-12-02T07:24:59.656" v="5734" actId="1076"/>
          <ac:cxnSpMkLst>
            <pc:docMk/>
            <pc:sldMk cId="199575" sldId="529"/>
            <ac:cxnSpMk id="111" creationId="{E94B3476-E5E4-43DA-B079-37767489B369}"/>
          </ac:cxnSpMkLst>
        </pc:cxnChg>
        <pc:cxnChg chg="mod">
          <ac:chgData name="zuan gao" userId="662f28b9e68aa5c6" providerId="LiveId" clId="{BE538496-6074-409E-B26B-3171120E07DE}" dt="2023-12-02T07:23:22.452" v="5711" actId="164"/>
          <ac:cxnSpMkLst>
            <pc:docMk/>
            <pc:sldMk cId="199575" sldId="529"/>
            <ac:cxnSpMk id="114" creationId="{7528977E-E29D-4361-B1E2-80E1DD4AAB44}"/>
          </ac:cxnSpMkLst>
        </pc:cxnChg>
        <pc:cxnChg chg="mod">
          <ac:chgData name="zuan gao" userId="662f28b9e68aa5c6" providerId="LiveId" clId="{BE538496-6074-409E-B26B-3171120E07DE}" dt="2023-12-02T07:23:22.452" v="5711" actId="164"/>
          <ac:cxnSpMkLst>
            <pc:docMk/>
            <pc:sldMk cId="199575" sldId="529"/>
            <ac:cxnSpMk id="119" creationId="{5750E14F-E596-4078-8BE8-26C462FC5080}"/>
          </ac:cxnSpMkLst>
        </pc:cxnChg>
        <pc:cxnChg chg="mod">
          <ac:chgData name="zuan gao" userId="662f28b9e68aa5c6" providerId="LiveId" clId="{BE538496-6074-409E-B26B-3171120E07DE}" dt="2023-12-02T07:23:22.452" v="5711" actId="164"/>
          <ac:cxnSpMkLst>
            <pc:docMk/>
            <pc:sldMk cId="199575" sldId="529"/>
            <ac:cxnSpMk id="120" creationId="{C4A7DE4B-0AF5-4D7F-879D-B295CE6F996F}"/>
          </ac:cxnSpMkLst>
        </pc:cxnChg>
        <pc:cxnChg chg="mod">
          <ac:chgData name="zuan gao" userId="662f28b9e68aa5c6" providerId="LiveId" clId="{BE538496-6074-409E-B26B-3171120E07DE}" dt="2023-12-02T07:23:22.452" v="5711" actId="164"/>
          <ac:cxnSpMkLst>
            <pc:docMk/>
            <pc:sldMk cId="199575" sldId="529"/>
            <ac:cxnSpMk id="121" creationId="{75888DDD-CC32-4C35-BC05-C4C81E866A6A}"/>
          </ac:cxnSpMkLst>
        </pc:cxnChg>
        <pc:cxnChg chg="mod">
          <ac:chgData name="zuan gao" userId="662f28b9e68aa5c6" providerId="LiveId" clId="{BE538496-6074-409E-B26B-3171120E07DE}" dt="2023-12-02T07:23:22.452" v="5711" actId="164"/>
          <ac:cxnSpMkLst>
            <pc:docMk/>
            <pc:sldMk cId="199575" sldId="529"/>
            <ac:cxnSpMk id="156" creationId="{4B5D9887-CE7D-4451-81E7-D4FC963DAA25}"/>
          </ac:cxnSpMkLst>
        </pc:cxnChg>
        <pc:cxnChg chg="mod">
          <ac:chgData name="zuan gao" userId="662f28b9e68aa5c6" providerId="LiveId" clId="{BE538496-6074-409E-B26B-3171120E07DE}" dt="2023-12-02T07:23:22.452" v="5711" actId="164"/>
          <ac:cxnSpMkLst>
            <pc:docMk/>
            <pc:sldMk cId="199575" sldId="529"/>
            <ac:cxnSpMk id="171" creationId="{BC44A4F6-AEA6-45C2-AB07-B4BB1EE0CEB9}"/>
          </ac:cxnSpMkLst>
        </pc:cxnChg>
        <pc:cxnChg chg="mod">
          <ac:chgData name="zuan gao" userId="662f28b9e68aa5c6" providerId="LiveId" clId="{BE538496-6074-409E-B26B-3171120E07DE}" dt="2023-12-02T07:23:22.452" v="5711" actId="164"/>
          <ac:cxnSpMkLst>
            <pc:docMk/>
            <pc:sldMk cId="199575" sldId="529"/>
            <ac:cxnSpMk id="178" creationId="{C0023A5A-46CA-4D31-9E5C-A342488B409F}"/>
          </ac:cxnSpMkLst>
        </pc:cxnChg>
        <pc:cxnChg chg="mod">
          <ac:chgData name="zuan gao" userId="662f28b9e68aa5c6" providerId="LiveId" clId="{BE538496-6074-409E-B26B-3171120E07DE}" dt="2023-12-02T07:23:22.452" v="5711" actId="164"/>
          <ac:cxnSpMkLst>
            <pc:docMk/>
            <pc:sldMk cId="199575" sldId="529"/>
            <ac:cxnSpMk id="185" creationId="{7DE16AC9-A830-4567-99A0-E73EDE78A4B6}"/>
          </ac:cxnSpMkLst>
        </pc:cxnChg>
        <pc:cxnChg chg="mod">
          <ac:chgData name="zuan gao" userId="662f28b9e68aa5c6" providerId="LiveId" clId="{BE538496-6074-409E-B26B-3171120E07DE}" dt="2023-12-02T07:23:22.452" v="5711" actId="164"/>
          <ac:cxnSpMkLst>
            <pc:docMk/>
            <pc:sldMk cId="199575" sldId="529"/>
            <ac:cxnSpMk id="217" creationId="{876D30CC-2535-4689-B50C-879644143C65}"/>
          </ac:cxnSpMkLst>
        </pc:cxnChg>
        <pc:cxnChg chg="mod">
          <ac:chgData name="zuan gao" userId="662f28b9e68aa5c6" providerId="LiveId" clId="{BE538496-6074-409E-B26B-3171120E07DE}" dt="2023-12-02T07:23:22.452" v="5711" actId="164"/>
          <ac:cxnSpMkLst>
            <pc:docMk/>
            <pc:sldMk cId="199575" sldId="529"/>
            <ac:cxnSpMk id="227" creationId="{F6F8E0A6-436F-4034-8920-FDB31AAD1BBC}"/>
          </ac:cxnSpMkLst>
        </pc:cxnChg>
        <pc:cxnChg chg="mod">
          <ac:chgData name="zuan gao" userId="662f28b9e68aa5c6" providerId="LiveId" clId="{BE538496-6074-409E-B26B-3171120E07DE}" dt="2023-12-02T07:23:22.452" v="5711" actId="164"/>
          <ac:cxnSpMkLst>
            <pc:docMk/>
            <pc:sldMk cId="199575" sldId="529"/>
            <ac:cxnSpMk id="228" creationId="{6F625B2E-F282-4FD8-A0C0-5CF4E05084E7}"/>
          </ac:cxnSpMkLst>
        </pc:cxnChg>
        <pc:cxnChg chg="mod">
          <ac:chgData name="zuan gao" userId="662f28b9e68aa5c6" providerId="LiveId" clId="{BE538496-6074-409E-B26B-3171120E07DE}" dt="2023-12-02T07:23:22.452" v="5711" actId="164"/>
          <ac:cxnSpMkLst>
            <pc:docMk/>
            <pc:sldMk cId="199575" sldId="529"/>
            <ac:cxnSpMk id="251" creationId="{04772208-4949-42A0-B642-4DD45B7F97A7}"/>
          </ac:cxnSpMkLst>
        </pc:cxnChg>
        <pc:cxnChg chg="mod">
          <ac:chgData name="zuan gao" userId="662f28b9e68aa5c6" providerId="LiveId" clId="{BE538496-6074-409E-B26B-3171120E07DE}" dt="2023-12-02T07:23:22.452" v="5711" actId="164"/>
          <ac:cxnSpMkLst>
            <pc:docMk/>
            <pc:sldMk cId="199575" sldId="529"/>
            <ac:cxnSpMk id="255" creationId="{B2405932-5DB5-43E4-8245-A5D4E90234C3}"/>
          </ac:cxnSpMkLst>
        </pc:cxnChg>
        <pc:cxnChg chg="mod">
          <ac:chgData name="zuan gao" userId="662f28b9e68aa5c6" providerId="LiveId" clId="{BE538496-6074-409E-B26B-3171120E07DE}" dt="2023-12-02T07:23:22.452" v="5711" actId="164"/>
          <ac:cxnSpMkLst>
            <pc:docMk/>
            <pc:sldMk cId="199575" sldId="529"/>
            <ac:cxnSpMk id="267" creationId="{B8BC3989-D6C0-4AC3-B84F-8281A07D80DA}"/>
          </ac:cxnSpMkLst>
        </pc:cxnChg>
        <pc:cxnChg chg="mod">
          <ac:chgData name="zuan gao" userId="662f28b9e68aa5c6" providerId="LiveId" clId="{BE538496-6074-409E-B26B-3171120E07DE}" dt="2023-12-02T07:23:22.452" v="5711" actId="164"/>
          <ac:cxnSpMkLst>
            <pc:docMk/>
            <pc:sldMk cId="199575" sldId="529"/>
            <ac:cxnSpMk id="268" creationId="{4F403003-42CB-4348-A120-D05774745A64}"/>
          </ac:cxnSpMkLst>
        </pc:cxnChg>
        <pc:cxnChg chg="mod">
          <ac:chgData name="zuan gao" userId="662f28b9e68aa5c6" providerId="LiveId" clId="{BE538496-6074-409E-B26B-3171120E07DE}" dt="2023-12-02T07:24:15.443" v="5723" actId="14100"/>
          <ac:cxnSpMkLst>
            <pc:docMk/>
            <pc:sldMk cId="199575" sldId="529"/>
            <ac:cxnSpMk id="272" creationId="{50390CAF-45DA-4F7D-A957-73F4561C2786}"/>
          </ac:cxnSpMkLst>
        </pc:cxnChg>
        <pc:cxnChg chg="mod">
          <ac:chgData name="zuan gao" userId="662f28b9e68aa5c6" providerId="LiveId" clId="{BE538496-6074-409E-B26B-3171120E07DE}" dt="2023-12-02T07:23:22.452" v="5711" actId="164"/>
          <ac:cxnSpMkLst>
            <pc:docMk/>
            <pc:sldMk cId="199575" sldId="529"/>
            <ac:cxnSpMk id="274" creationId="{7C77F182-4D4A-48EE-B90D-0D0B16A8F2A1}"/>
          </ac:cxnSpMkLst>
        </pc:cxnChg>
      </pc:sldChg>
      <pc:sldChg chg="addSp delSp modSp mod ord">
        <pc:chgData name="zuan gao" userId="662f28b9e68aa5c6" providerId="LiveId" clId="{BE538496-6074-409E-B26B-3171120E07DE}" dt="2023-12-02T09:13:11.607" v="8175" actId="20577"/>
        <pc:sldMkLst>
          <pc:docMk/>
          <pc:sldMk cId="1650846110" sldId="530"/>
        </pc:sldMkLst>
        <pc:spChg chg="mod">
          <ac:chgData name="zuan gao" userId="662f28b9e68aa5c6" providerId="LiveId" clId="{BE538496-6074-409E-B26B-3171120E07DE}" dt="2023-12-02T09:13:11.607" v="8175" actId="20577"/>
          <ac:spMkLst>
            <pc:docMk/>
            <pc:sldMk cId="1650846110" sldId="530"/>
            <ac:spMk id="2" creationId="{C7D31EC1-C076-2FF3-3A17-3E561D206E5A}"/>
          </ac:spMkLst>
        </pc:spChg>
        <pc:spChg chg="add del mod">
          <ac:chgData name="zuan gao" userId="662f28b9e68aa5c6" providerId="LiveId" clId="{BE538496-6074-409E-B26B-3171120E07DE}" dt="2023-12-02T09:06:47.325" v="8050" actId="478"/>
          <ac:spMkLst>
            <pc:docMk/>
            <pc:sldMk cId="1650846110" sldId="530"/>
            <ac:spMk id="19" creationId="{DC3E6BB4-EAE0-42C5-9A5C-0B898068B2E9}"/>
          </ac:spMkLst>
        </pc:spChg>
        <pc:spChg chg="mod">
          <ac:chgData name="zuan gao" userId="662f28b9e68aa5c6" providerId="LiveId" clId="{BE538496-6074-409E-B26B-3171120E07DE}" dt="2023-12-02T04:10:19.348" v="5006" actId="14100"/>
          <ac:spMkLst>
            <pc:docMk/>
            <pc:sldMk cId="1650846110" sldId="530"/>
            <ac:spMk id="53" creationId="{EBC49940-9BF0-BB37-EC82-67EB321F6ACD}"/>
          </ac:spMkLst>
        </pc:spChg>
        <pc:grpChg chg="mod">
          <ac:chgData name="zuan gao" userId="662f28b9e68aa5c6" providerId="LiveId" clId="{BE538496-6074-409E-B26B-3171120E07DE}" dt="2023-12-02T07:37:25.451" v="5962" actId="1035"/>
          <ac:grpSpMkLst>
            <pc:docMk/>
            <pc:sldMk cId="1650846110" sldId="530"/>
            <ac:grpSpMk id="60" creationId="{BC321437-2D9A-D049-FDC9-CF0BD8E447FF}"/>
          </ac:grpSpMkLst>
        </pc:grpChg>
      </pc:sldChg>
      <pc:sldChg chg="addSp delSp modSp add del mod">
        <pc:chgData name="zuan gao" userId="662f28b9e68aa5c6" providerId="LiveId" clId="{BE538496-6074-409E-B26B-3171120E07DE}" dt="2023-12-02T02:20:19.807" v="1917" actId="47"/>
        <pc:sldMkLst>
          <pc:docMk/>
          <pc:sldMk cId="3799376567" sldId="531"/>
        </pc:sldMkLst>
        <pc:spChg chg="add del mod ord">
          <ac:chgData name="zuan gao" userId="662f28b9e68aa5c6" providerId="LiveId" clId="{BE538496-6074-409E-B26B-3171120E07DE}" dt="2023-12-02T02:20:17.648" v="1916" actId="478"/>
          <ac:spMkLst>
            <pc:docMk/>
            <pc:sldMk cId="3799376567" sldId="531"/>
            <ac:spMk id="3" creationId="{4C197E17-F19B-427D-B8B4-56C93A86FF1C}"/>
          </ac:spMkLst>
        </pc:spChg>
        <pc:spChg chg="mod">
          <ac:chgData name="zuan gao" userId="662f28b9e68aa5c6" providerId="LiveId" clId="{BE538496-6074-409E-B26B-3171120E07DE}" dt="2023-12-02T02:18:16.199" v="1853" actId="1076"/>
          <ac:spMkLst>
            <pc:docMk/>
            <pc:sldMk cId="3799376567" sldId="531"/>
            <ac:spMk id="58" creationId="{B029525E-B222-4923-B077-9047A1C49033}"/>
          </ac:spMkLst>
        </pc:spChg>
        <pc:spChg chg="add del mod">
          <ac:chgData name="zuan gao" userId="662f28b9e68aa5c6" providerId="LiveId" clId="{BE538496-6074-409E-B26B-3171120E07DE}" dt="2023-12-02T02:19:51.911" v="1912" actId="208"/>
          <ac:spMkLst>
            <pc:docMk/>
            <pc:sldMk cId="3799376567" sldId="531"/>
            <ac:spMk id="87" creationId="{A4B4F8ED-F8AC-4D3B-A1FA-0DA1E6300DF3}"/>
          </ac:spMkLst>
        </pc:spChg>
        <pc:picChg chg="mod">
          <ac:chgData name="zuan gao" userId="662f28b9e68aa5c6" providerId="LiveId" clId="{BE538496-6074-409E-B26B-3171120E07DE}" dt="2023-12-02T02:18:26.289" v="1857" actId="1035"/>
          <ac:picMkLst>
            <pc:docMk/>
            <pc:sldMk cId="3799376567" sldId="531"/>
            <ac:picMk id="45" creationId="{28E10CB6-DC7E-42D4-950C-BC2C7016EB8A}"/>
          </ac:picMkLst>
        </pc:picChg>
        <pc:picChg chg="mod">
          <ac:chgData name="zuan gao" userId="662f28b9e68aa5c6" providerId="LiveId" clId="{BE538496-6074-409E-B26B-3171120E07DE}" dt="2023-12-02T02:18:26.289" v="1857" actId="1035"/>
          <ac:picMkLst>
            <pc:docMk/>
            <pc:sldMk cId="3799376567" sldId="531"/>
            <ac:picMk id="46" creationId="{D11EBE5E-6401-48C1-9524-B1B7F973EA3A}"/>
          </ac:picMkLst>
        </pc:picChg>
        <pc:picChg chg="mod">
          <ac:chgData name="zuan gao" userId="662f28b9e68aa5c6" providerId="LiveId" clId="{BE538496-6074-409E-B26B-3171120E07DE}" dt="2023-12-02T02:18:46.574" v="1900" actId="1035"/>
          <ac:picMkLst>
            <pc:docMk/>
            <pc:sldMk cId="3799376567" sldId="531"/>
            <ac:picMk id="47" creationId="{29FE450B-8EBF-41F4-897F-DBBD06C5F876}"/>
          </ac:picMkLst>
        </pc:picChg>
        <pc:picChg chg="mod">
          <ac:chgData name="zuan gao" userId="662f28b9e68aa5c6" providerId="LiveId" clId="{BE538496-6074-409E-B26B-3171120E07DE}" dt="2023-12-02T02:18:38.402" v="1883" actId="1036"/>
          <ac:picMkLst>
            <pc:docMk/>
            <pc:sldMk cId="3799376567" sldId="531"/>
            <ac:picMk id="48" creationId="{C169D6AF-D8FD-4C05-BC47-83701A879550}"/>
          </ac:picMkLst>
        </pc:picChg>
        <pc:picChg chg="mod">
          <ac:chgData name="zuan gao" userId="662f28b9e68aa5c6" providerId="LiveId" clId="{BE538496-6074-409E-B26B-3171120E07DE}" dt="2023-12-02T02:18:38.402" v="1883" actId="1036"/>
          <ac:picMkLst>
            <pc:docMk/>
            <pc:sldMk cId="3799376567" sldId="531"/>
            <ac:picMk id="49" creationId="{C370EA9C-F849-4853-9C52-CE275CFC97C1}"/>
          </ac:picMkLst>
        </pc:picChg>
        <pc:picChg chg="mod">
          <ac:chgData name="zuan gao" userId="662f28b9e68aa5c6" providerId="LiveId" clId="{BE538496-6074-409E-B26B-3171120E07DE}" dt="2023-12-02T02:18:38.402" v="1883" actId="1036"/>
          <ac:picMkLst>
            <pc:docMk/>
            <pc:sldMk cId="3799376567" sldId="531"/>
            <ac:picMk id="50" creationId="{6B563FEA-A50A-4BCA-8547-0EA3E47C8B58}"/>
          </ac:picMkLst>
        </pc:picChg>
        <pc:picChg chg="mod">
          <ac:chgData name="zuan gao" userId="662f28b9e68aa5c6" providerId="LiveId" clId="{BE538496-6074-409E-B26B-3171120E07DE}" dt="2023-12-02T02:18:38.402" v="1883" actId="1036"/>
          <ac:picMkLst>
            <pc:docMk/>
            <pc:sldMk cId="3799376567" sldId="531"/>
            <ac:picMk id="51" creationId="{B603A847-01C6-40A0-883D-4D35C2BA03CF}"/>
          </ac:picMkLst>
        </pc:picChg>
        <pc:picChg chg="mod">
          <ac:chgData name="zuan gao" userId="662f28b9e68aa5c6" providerId="LiveId" clId="{BE538496-6074-409E-B26B-3171120E07DE}" dt="2023-12-02T02:18:38.402" v="1883" actId="1036"/>
          <ac:picMkLst>
            <pc:docMk/>
            <pc:sldMk cId="3799376567" sldId="531"/>
            <ac:picMk id="52" creationId="{2A4FC90F-963D-4A34-A0B5-2388B4B057AD}"/>
          </ac:picMkLst>
        </pc:picChg>
        <pc:picChg chg="mod">
          <ac:chgData name="zuan gao" userId="662f28b9e68aa5c6" providerId="LiveId" clId="{BE538496-6074-409E-B26B-3171120E07DE}" dt="2023-12-02T02:18:38.402" v="1883" actId="1036"/>
          <ac:picMkLst>
            <pc:docMk/>
            <pc:sldMk cId="3799376567" sldId="531"/>
            <ac:picMk id="53" creationId="{62BAFEA7-8BDF-4F12-AEBE-2BDB1FA39B1A}"/>
          </ac:picMkLst>
        </pc:picChg>
        <pc:picChg chg="mod">
          <ac:chgData name="zuan gao" userId="662f28b9e68aa5c6" providerId="LiveId" clId="{BE538496-6074-409E-B26B-3171120E07DE}" dt="2023-12-02T02:18:38.402" v="1883" actId="1036"/>
          <ac:picMkLst>
            <pc:docMk/>
            <pc:sldMk cId="3799376567" sldId="531"/>
            <ac:picMk id="54" creationId="{E382C2D3-40DE-4DF5-AFEA-8208F76E4E97}"/>
          </ac:picMkLst>
        </pc:picChg>
        <pc:picChg chg="mod">
          <ac:chgData name="zuan gao" userId="662f28b9e68aa5c6" providerId="LiveId" clId="{BE538496-6074-409E-B26B-3171120E07DE}" dt="2023-12-02T02:18:38.402" v="1883" actId="1036"/>
          <ac:picMkLst>
            <pc:docMk/>
            <pc:sldMk cId="3799376567" sldId="531"/>
            <ac:picMk id="55" creationId="{21F3E65E-D8C6-4194-9F15-4C216E9C3534}"/>
          </ac:picMkLst>
        </pc:picChg>
        <pc:cxnChg chg="mod">
          <ac:chgData name="zuan gao" userId="662f28b9e68aa5c6" providerId="LiveId" clId="{BE538496-6074-409E-B26B-3171120E07DE}" dt="2023-12-02T02:18:16.199" v="1853" actId="1076"/>
          <ac:cxnSpMkLst>
            <pc:docMk/>
            <pc:sldMk cId="3799376567" sldId="531"/>
            <ac:cxnSpMk id="60" creationId="{C46EF8EC-4FEE-4B5C-AFFC-E09C383E4734}"/>
          </ac:cxnSpMkLst>
        </pc:cxnChg>
      </pc:sldChg>
      <pc:sldChg chg="modSp mod">
        <pc:chgData name="zuan gao" userId="662f28b9e68aa5c6" providerId="LiveId" clId="{BE538496-6074-409E-B26B-3171120E07DE}" dt="2023-12-02T09:19:30.344" v="8299" actId="20577"/>
        <pc:sldMkLst>
          <pc:docMk/>
          <pc:sldMk cId="2103908472" sldId="532"/>
        </pc:sldMkLst>
        <pc:spChg chg="mod">
          <ac:chgData name="zuan gao" userId="662f28b9e68aa5c6" providerId="LiveId" clId="{BE538496-6074-409E-B26B-3171120E07DE}" dt="2023-12-02T09:19:30.344" v="8299" actId="20577"/>
          <ac:spMkLst>
            <pc:docMk/>
            <pc:sldMk cId="2103908472" sldId="532"/>
            <ac:spMk id="6" creationId="{D475EC9F-1259-6712-69BA-BA185B846B20}"/>
          </ac:spMkLst>
        </pc:spChg>
      </pc:sldChg>
      <pc:sldChg chg="addSp delSp modSp mod modNotesTx">
        <pc:chgData name="zuan gao" userId="662f28b9e68aa5c6" providerId="LiveId" clId="{BE538496-6074-409E-B26B-3171120E07DE}" dt="2023-12-02T09:04:03.750" v="8042" actId="1076"/>
        <pc:sldMkLst>
          <pc:docMk/>
          <pc:sldMk cId="1318771297" sldId="534"/>
        </pc:sldMkLst>
        <pc:spChg chg="add mod">
          <ac:chgData name="zuan gao" userId="662f28b9e68aa5c6" providerId="LiveId" clId="{BE538496-6074-409E-B26B-3171120E07DE}" dt="2023-12-02T09:04:03.750" v="8042" actId="1076"/>
          <ac:spMkLst>
            <pc:docMk/>
            <pc:sldMk cId="1318771297" sldId="534"/>
            <ac:spMk id="2" creationId="{B2736E8D-862B-40FE-96A8-46F66B5364F2}"/>
          </ac:spMkLst>
        </pc:spChg>
        <pc:spChg chg="add del mod">
          <ac:chgData name="zuan gao" userId="662f28b9e68aa5c6" providerId="LiveId" clId="{BE538496-6074-409E-B26B-3171120E07DE}" dt="2023-12-02T08:21:56.007" v="6172"/>
          <ac:spMkLst>
            <pc:docMk/>
            <pc:sldMk cId="1318771297" sldId="534"/>
            <ac:spMk id="4" creationId="{99FC592D-71C4-4AA0-848F-1A44CCD14A29}"/>
          </ac:spMkLst>
        </pc:spChg>
        <pc:spChg chg="add mod">
          <ac:chgData name="zuan gao" userId="662f28b9e68aa5c6" providerId="LiveId" clId="{BE538496-6074-409E-B26B-3171120E07DE}" dt="2023-12-02T08:40:20.224" v="7215" actId="20577"/>
          <ac:spMkLst>
            <pc:docMk/>
            <pc:sldMk cId="1318771297" sldId="534"/>
            <ac:spMk id="5" creationId="{6BCB3144-1782-4864-8B62-24B192EB8655}"/>
          </ac:spMkLst>
        </pc:spChg>
        <pc:spChg chg="add mod">
          <ac:chgData name="zuan gao" userId="662f28b9e68aa5c6" providerId="LiveId" clId="{BE538496-6074-409E-B26B-3171120E07DE}" dt="2023-12-02T08:26:06.607" v="6226" actId="1076"/>
          <ac:spMkLst>
            <pc:docMk/>
            <pc:sldMk cId="1318771297" sldId="534"/>
            <ac:spMk id="6" creationId="{95BC808C-7D53-48C4-BBE2-F5F93DF81ACC}"/>
          </ac:spMkLst>
        </pc:spChg>
        <pc:picChg chg="add mod">
          <ac:chgData name="zuan gao" userId="662f28b9e68aa5c6" providerId="LiveId" clId="{BE538496-6074-409E-B26B-3171120E07DE}" dt="2023-12-02T08:32:04.022" v="6654" actId="1076"/>
          <ac:picMkLst>
            <pc:docMk/>
            <pc:sldMk cId="1318771297" sldId="534"/>
            <ac:picMk id="3" creationId="{EC23817E-2224-4768-9F36-93ADD187A5E5}"/>
          </ac:picMkLst>
        </pc:picChg>
      </pc:sldChg>
      <pc:sldChg chg="add del">
        <pc:chgData name="zuan gao" userId="662f28b9e68aa5c6" providerId="LiveId" clId="{BE538496-6074-409E-B26B-3171120E07DE}" dt="2023-12-02T08:11:05.355" v="6112" actId="47"/>
        <pc:sldMkLst>
          <pc:docMk/>
          <pc:sldMk cId="3823554214" sldId="535"/>
        </pc:sldMkLst>
      </pc:sldChg>
      <pc:sldChg chg="addSp delSp modSp add mod ord modNotesTx">
        <pc:chgData name="zuan gao" userId="662f28b9e68aa5c6" providerId="LiveId" clId="{BE538496-6074-409E-B26B-3171120E07DE}" dt="2023-12-02T09:03:13.014" v="8041" actId="20577"/>
        <pc:sldMkLst>
          <pc:docMk/>
          <pc:sldMk cId="4071743683" sldId="535"/>
        </pc:sldMkLst>
        <pc:spChg chg="mod">
          <ac:chgData name="zuan gao" userId="662f28b9e68aa5c6" providerId="LiveId" clId="{BE538496-6074-409E-B26B-3171120E07DE}" dt="2023-12-02T08:37:46.824" v="6900" actId="1076"/>
          <ac:spMkLst>
            <pc:docMk/>
            <pc:sldMk cId="4071743683" sldId="535"/>
            <ac:spMk id="2" creationId="{29157A9B-D85A-D191-EBA9-9827336E4FD3}"/>
          </ac:spMkLst>
        </pc:spChg>
        <pc:spChg chg="del">
          <ac:chgData name="zuan gao" userId="662f28b9e68aa5c6" providerId="LiveId" clId="{BE538496-6074-409E-B26B-3171120E07DE}" dt="2023-12-02T08:12:23.215" v="6121" actId="478"/>
          <ac:spMkLst>
            <pc:docMk/>
            <pc:sldMk cId="4071743683" sldId="535"/>
            <ac:spMk id="3" creationId="{57F492DD-2AD9-DCB4-EBCA-E23DFDB9916D}"/>
          </ac:spMkLst>
        </pc:spChg>
        <pc:spChg chg="del">
          <ac:chgData name="zuan gao" userId="662f28b9e68aa5c6" providerId="LiveId" clId="{BE538496-6074-409E-B26B-3171120E07DE}" dt="2023-12-02T08:12:23.215" v="6121" actId="478"/>
          <ac:spMkLst>
            <pc:docMk/>
            <pc:sldMk cId="4071743683" sldId="535"/>
            <ac:spMk id="4" creationId="{3C5745D9-4A97-81D6-DDC4-A3685CB751E6}"/>
          </ac:spMkLst>
        </pc:spChg>
        <pc:spChg chg="del">
          <ac:chgData name="zuan gao" userId="662f28b9e68aa5c6" providerId="LiveId" clId="{BE538496-6074-409E-B26B-3171120E07DE}" dt="2023-12-02T08:12:23.215" v="6121" actId="478"/>
          <ac:spMkLst>
            <pc:docMk/>
            <pc:sldMk cId="4071743683" sldId="535"/>
            <ac:spMk id="5" creationId="{8E945CDE-231B-D38E-7AB5-31DB0BD07538}"/>
          </ac:spMkLst>
        </pc:spChg>
        <pc:spChg chg="del">
          <ac:chgData name="zuan gao" userId="662f28b9e68aa5c6" providerId="LiveId" clId="{BE538496-6074-409E-B26B-3171120E07DE}" dt="2023-12-02T08:12:23.215" v="6121" actId="478"/>
          <ac:spMkLst>
            <pc:docMk/>
            <pc:sldMk cId="4071743683" sldId="535"/>
            <ac:spMk id="6" creationId="{A31FFD8E-059F-6A3B-F634-6B6B81E174F2}"/>
          </ac:spMkLst>
        </pc:spChg>
        <pc:spChg chg="del">
          <ac:chgData name="zuan gao" userId="662f28b9e68aa5c6" providerId="LiveId" clId="{BE538496-6074-409E-B26B-3171120E07DE}" dt="2023-12-02T08:12:23.215" v="6121" actId="478"/>
          <ac:spMkLst>
            <pc:docMk/>
            <pc:sldMk cId="4071743683" sldId="535"/>
            <ac:spMk id="7" creationId="{CDE3BB74-7FDB-882B-6225-502DD6CA5554}"/>
          </ac:spMkLst>
        </pc:spChg>
        <pc:spChg chg="del">
          <ac:chgData name="zuan gao" userId="662f28b9e68aa5c6" providerId="LiveId" clId="{BE538496-6074-409E-B26B-3171120E07DE}" dt="2023-12-02T08:12:23.215" v="6121" actId="478"/>
          <ac:spMkLst>
            <pc:docMk/>
            <pc:sldMk cId="4071743683" sldId="535"/>
            <ac:spMk id="8" creationId="{610FA716-BBDF-55E6-D7C1-690F711253CB}"/>
          </ac:spMkLst>
        </pc:spChg>
        <pc:spChg chg="del">
          <ac:chgData name="zuan gao" userId="662f28b9e68aa5c6" providerId="LiveId" clId="{BE538496-6074-409E-B26B-3171120E07DE}" dt="2023-12-02T08:12:23.215" v="6121" actId="478"/>
          <ac:spMkLst>
            <pc:docMk/>
            <pc:sldMk cId="4071743683" sldId="535"/>
            <ac:spMk id="9" creationId="{4E9E81C5-4C9B-C5AD-ECB1-805E79E0E7A8}"/>
          </ac:spMkLst>
        </pc:spChg>
        <pc:spChg chg="del">
          <ac:chgData name="zuan gao" userId="662f28b9e68aa5c6" providerId="LiveId" clId="{BE538496-6074-409E-B26B-3171120E07DE}" dt="2023-12-02T08:12:23.215" v="6121" actId="478"/>
          <ac:spMkLst>
            <pc:docMk/>
            <pc:sldMk cId="4071743683" sldId="535"/>
            <ac:spMk id="10" creationId="{90DE8AD6-2861-5C28-F11F-4C04A54552C5}"/>
          </ac:spMkLst>
        </pc:spChg>
        <pc:spChg chg="del">
          <ac:chgData name="zuan gao" userId="662f28b9e68aa5c6" providerId="LiveId" clId="{BE538496-6074-409E-B26B-3171120E07DE}" dt="2023-12-02T08:12:23.215" v="6121" actId="478"/>
          <ac:spMkLst>
            <pc:docMk/>
            <pc:sldMk cId="4071743683" sldId="535"/>
            <ac:spMk id="20" creationId="{1D3969F0-7715-DB04-5A2D-BE324E7F46F0}"/>
          </ac:spMkLst>
        </pc:spChg>
        <pc:spChg chg="del">
          <ac:chgData name="zuan gao" userId="662f28b9e68aa5c6" providerId="LiveId" clId="{BE538496-6074-409E-B26B-3171120E07DE}" dt="2023-12-02T08:12:23.215" v="6121" actId="478"/>
          <ac:spMkLst>
            <pc:docMk/>
            <pc:sldMk cId="4071743683" sldId="535"/>
            <ac:spMk id="24" creationId="{40CBDE9C-BFC4-FA5C-B720-F5AB5E824488}"/>
          </ac:spMkLst>
        </pc:spChg>
        <pc:spChg chg="del">
          <ac:chgData name="zuan gao" userId="662f28b9e68aa5c6" providerId="LiveId" clId="{BE538496-6074-409E-B26B-3171120E07DE}" dt="2023-12-02T08:12:23.215" v="6121" actId="478"/>
          <ac:spMkLst>
            <pc:docMk/>
            <pc:sldMk cId="4071743683" sldId="535"/>
            <ac:spMk id="25" creationId="{63EF7E1C-372F-B9A6-2F65-07DE8A611B7C}"/>
          </ac:spMkLst>
        </pc:spChg>
        <pc:spChg chg="del">
          <ac:chgData name="zuan gao" userId="662f28b9e68aa5c6" providerId="LiveId" clId="{BE538496-6074-409E-B26B-3171120E07DE}" dt="2023-12-02T08:12:23.215" v="6121" actId="478"/>
          <ac:spMkLst>
            <pc:docMk/>
            <pc:sldMk cId="4071743683" sldId="535"/>
            <ac:spMk id="26" creationId="{9795F5A3-4B60-63CD-28FA-92F698616063}"/>
          </ac:spMkLst>
        </pc:spChg>
        <pc:spChg chg="del">
          <ac:chgData name="zuan gao" userId="662f28b9e68aa5c6" providerId="LiveId" clId="{BE538496-6074-409E-B26B-3171120E07DE}" dt="2023-12-02T08:12:23.215" v="6121" actId="478"/>
          <ac:spMkLst>
            <pc:docMk/>
            <pc:sldMk cId="4071743683" sldId="535"/>
            <ac:spMk id="27" creationId="{0504A423-2CEB-3BC9-FF58-510340059798}"/>
          </ac:spMkLst>
        </pc:spChg>
        <pc:spChg chg="del">
          <ac:chgData name="zuan gao" userId="662f28b9e68aa5c6" providerId="LiveId" clId="{BE538496-6074-409E-B26B-3171120E07DE}" dt="2023-12-02T08:12:23.215" v="6121" actId="478"/>
          <ac:spMkLst>
            <pc:docMk/>
            <pc:sldMk cId="4071743683" sldId="535"/>
            <ac:spMk id="28" creationId="{6363680F-1BAB-D0CA-114E-1909B67D86DE}"/>
          </ac:spMkLst>
        </pc:spChg>
        <pc:spChg chg="del">
          <ac:chgData name="zuan gao" userId="662f28b9e68aa5c6" providerId="LiveId" clId="{BE538496-6074-409E-B26B-3171120E07DE}" dt="2023-12-02T08:12:23.215" v="6121" actId="478"/>
          <ac:spMkLst>
            <pc:docMk/>
            <pc:sldMk cId="4071743683" sldId="535"/>
            <ac:spMk id="29" creationId="{32A00E4B-49FE-D63A-876A-F93F8FCBF519}"/>
          </ac:spMkLst>
        </pc:spChg>
        <pc:spChg chg="del">
          <ac:chgData name="zuan gao" userId="662f28b9e68aa5c6" providerId="LiveId" clId="{BE538496-6074-409E-B26B-3171120E07DE}" dt="2023-12-02T08:12:23.215" v="6121" actId="478"/>
          <ac:spMkLst>
            <pc:docMk/>
            <pc:sldMk cId="4071743683" sldId="535"/>
            <ac:spMk id="30" creationId="{AC3454BC-A047-261F-4941-603120E6D556}"/>
          </ac:spMkLst>
        </pc:spChg>
        <pc:spChg chg="del">
          <ac:chgData name="zuan gao" userId="662f28b9e68aa5c6" providerId="LiveId" clId="{BE538496-6074-409E-B26B-3171120E07DE}" dt="2023-12-02T08:12:23.215" v="6121" actId="478"/>
          <ac:spMkLst>
            <pc:docMk/>
            <pc:sldMk cId="4071743683" sldId="535"/>
            <ac:spMk id="31" creationId="{D11B9FEB-DAC6-CF05-E396-D0E3F9FBD341}"/>
          </ac:spMkLst>
        </pc:spChg>
        <pc:spChg chg="del">
          <ac:chgData name="zuan gao" userId="662f28b9e68aa5c6" providerId="LiveId" clId="{BE538496-6074-409E-B26B-3171120E07DE}" dt="2023-12-02T08:12:23.215" v="6121" actId="478"/>
          <ac:spMkLst>
            <pc:docMk/>
            <pc:sldMk cId="4071743683" sldId="535"/>
            <ac:spMk id="35" creationId="{CD17E0AF-0060-CBC8-017D-169A94A4F7A0}"/>
          </ac:spMkLst>
        </pc:spChg>
        <pc:spChg chg="del">
          <ac:chgData name="zuan gao" userId="662f28b9e68aa5c6" providerId="LiveId" clId="{BE538496-6074-409E-B26B-3171120E07DE}" dt="2023-12-02T08:12:23.215" v="6121" actId="478"/>
          <ac:spMkLst>
            <pc:docMk/>
            <pc:sldMk cId="4071743683" sldId="535"/>
            <ac:spMk id="36" creationId="{71DD741B-A80E-CC62-B983-4DCFF6619768}"/>
          </ac:spMkLst>
        </pc:spChg>
        <pc:spChg chg="del">
          <ac:chgData name="zuan gao" userId="662f28b9e68aa5c6" providerId="LiveId" clId="{BE538496-6074-409E-B26B-3171120E07DE}" dt="2023-12-02T08:12:23.215" v="6121" actId="478"/>
          <ac:spMkLst>
            <pc:docMk/>
            <pc:sldMk cId="4071743683" sldId="535"/>
            <ac:spMk id="37" creationId="{4EA75A78-8707-5079-3C97-155750B6A7DE}"/>
          </ac:spMkLst>
        </pc:spChg>
        <pc:spChg chg="del">
          <ac:chgData name="zuan gao" userId="662f28b9e68aa5c6" providerId="LiveId" clId="{BE538496-6074-409E-B26B-3171120E07DE}" dt="2023-12-02T08:12:23.215" v="6121" actId="478"/>
          <ac:spMkLst>
            <pc:docMk/>
            <pc:sldMk cId="4071743683" sldId="535"/>
            <ac:spMk id="38" creationId="{0164BA00-A3F6-2EA4-A97C-20B2383A479B}"/>
          </ac:spMkLst>
        </pc:spChg>
        <pc:spChg chg="add del mod">
          <ac:chgData name="zuan gao" userId="662f28b9e68aa5c6" providerId="LiveId" clId="{BE538496-6074-409E-B26B-3171120E07DE}" dt="2023-12-02T08:27:54.285" v="6295" actId="478"/>
          <ac:spMkLst>
            <pc:docMk/>
            <pc:sldMk cId="4071743683" sldId="535"/>
            <ac:spMk id="39" creationId="{0F5C07E7-BDE5-42B2-A68D-B2B3D795942E}"/>
          </ac:spMkLst>
        </pc:spChg>
        <pc:spChg chg="add mod">
          <ac:chgData name="zuan gao" userId="662f28b9e68aa5c6" providerId="LiveId" clId="{BE538496-6074-409E-B26B-3171120E07DE}" dt="2023-12-02T08:37:55.281" v="6903" actId="115"/>
          <ac:spMkLst>
            <pc:docMk/>
            <pc:sldMk cId="4071743683" sldId="535"/>
            <ac:spMk id="40" creationId="{B9CFE30F-F5C3-42D8-B678-5E45E3338287}"/>
          </ac:spMkLst>
        </pc:spChg>
        <pc:spChg chg="del">
          <ac:chgData name="zuan gao" userId="662f28b9e68aa5c6" providerId="LiveId" clId="{BE538496-6074-409E-B26B-3171120E07DE}" dt="2023-12-02T08:12:23.215" v="6121" actId="478"/>
          <ac:spMkLst>
            <pc:docMk/>
            <pc:sldMk cId="4071743683" sldId="535"/>
            <ac:spMk id="41" creationId="{9DA6E12E-EFD9-4AFE-EA18-611F2119D9AB}"/>
          </ac:spMkLst>
        </pc:spChg>
        <pc:spChg chg="add del mod">
          <ac:chgData name="zuan gao" userId="662f28b9e68aa5c6" providerId="LiveId" clId="{BE538496-6074-409E-B26B-3171120E07DE}" dt="2023-12-02T08:26:44.797" v="6232" actId="20577"/>
          <ac:spMkLst>
            <pc:docMk/>
            <pc:sldMk cId="4071743683" sldId="535"/>
            <ac:spMk id="45" creationId="{10E64B9D-2BA5-4649-43E9-DF8BAB60E3EB}"/>
          </ac:spMkLst>
        </pc:spChg>
        <pc:picChg chg="add mod">
          <ac:chgData name="zuan gao" userId="662f28b9e68aa5c6" providerId="LiveId" clId="{BE538496-6074-409E-B26B-3171120E07DE}" dt="2023-12-02T08:37:45.104" v="6899" actId="1076"/>
          <ac:picMkLst>
            <pc:docMk/>
            <pc:sldMk cId="4071743683" sldId="535"/>
            <ac:picMk id="12" creationId="{2317C8FD-65BC-4597-A393-5B5F60C951A3}"/>
          </ac:picMkLst>
        </pc:picChg>
        <pc:cxnChg chg="del mod">
          <ac:chgData name="zuan gao" userId="662f28b9e68aa5c6" providerId="LiveId" clId="{BE538496-6074-409E-B26B-3171120E07DE}" dt="2023-12-02T08:12:23.215" v="6121" actId="478"/>
          <ac:cxnSpMkLst>
            <pc:docMk/>
            <pc:sldMk cId="4071743683" sldId="535"/>
            <ac:cxnSpMk id="13" creationId="{AEE12D03-1565-27D9-262A-EB7155749343}"/>
          </ac:cxnSpMkLst>
        </pc:cxnChg>
        <pc:cxnChg chg="del mod">
          <ac:chgData name="zuan gao" userId="662f28b9e68aa5c6" providerId="LiveId" clId="{BE538496-6074-409E-B26B-3171120E07DE}" dt="2023-12-02T08:12:23.215" v="6121" actId="478"/>
          <ac:cxnSpMkLst>
            <pc:docMk/>
            <pc:sldMk cId="4071743683" sldId="535"/>
            <ac:cxnSpMk id="15" creationId="{FD72926C-1C86-D4D5-7268-22298F48C699}"/>
          </ac:cxnSpMkLst>
        </pc:cxnChg>
        <pc:cxnChg chg="del mod">
          <ac:chgData name="zuan gao" userId="662f28b9e68aa5c6" providerId="LiveId" clId="{BE538496-6074-409E-B26B-3171120E07DE}" dt="2023-12-02T08:12:23.215" v="6121" actId="478"/>
          <ac:cxnSpMkLst>
            <pc:docMk/>
            <pc:sldMk cId="4071743683" sldId="535"/>
            <ac:cxnSpMk id="18" creationId="{9C5F7BAE-F9DE-2B13-52AF-0C68D587454D}"/>
          </ac:cxnSpMkLst>
        </pc:cxnChg>
        <pc:cxnChg chg="del mod">
          <ac:chgData name="zuan gao" userId="662f28b9e68aa5c6" providerId="LiveId" clId="{BE538496-6074-409E-B26B-3171120E07DE}" dt="2023-12-02T08:12:23.215" v="6121" actId="478"/>
          <ac:cxnSpMkLst>
            <pc:docMk/>
            <pc:sldMk cId="4071743683" sldId="535"/>
            <ac:cxnSpMk id="32" creationId="{1FC63764-9F5C-7591-D318-6B8AC0F8702C}"/>
          </ac:cxnSpMkLst>
        </pc:cxnChg>
        <pc:cxnChg chg="del mod">
          <ac:chgData name="zuan gao" userId="662f28b9e68aa5c6" providerId="LiveId" clId="{BE538496-6074-409E-B26B-3171120E07DE}" dt="2023-12-02T08:12:23.215" v="6121" actId="478"/>
          <ac:cxnSpMkLst>
            <pc:docMk/>
            <pc:sldMk cId="4071743683" sldId="535"/>
            <ac:cxnSpMk id="33" creationId="{5A5E5D91-CDE3-A304-1596-C20813380747}"/>
          </ac:cxnSpMkLst>
        </pc:cxnChg>
        <pc:cxnChg chg="del mod">
          <ac:chgData name="zuan gao" userId="662f28b9e68aa5c6" providerId="LiveId" clId="{BE538496-6074-409E-B26B-3171120E07DE}" dt="2023-12-02T08:12:23.215" v="6121" actId="478"/>
          <ac:cxnSpMkLst>
            <pc:docMk/>
            <pc:sldMk cId="4071743683" sldId="535"/>
            <ac:cxnSpMk id="34" creationId="{32D7D6A8-85E7-FBA6-81C3-30C824EAE13B}"/>
          </ac:cxnSpMkLst>
        </pc:cxnChg>
        <pc:cxnChg chg="del mod">
          <ac:chgData name="zuan gao" userId="662f28b9e68aa5c6" providerId="LiveId" clId="{BE538496-6074-409E-B26B-3171120E07DE}" dt="2023-12-02T08:12:23.215" v="6121" actId="478"/>
          <ac:cxnSpMkLst>
            <pc:docMk/>
            <pc:sldMk cId="4071743683" sldId="535"/>
            <ac:cxnSpMk id="43" creationId="{7435B079-064B-F9C0-ED00-07EDD0AC5676}"/>
          </ac:cxnSpMkLst>
        </pc:cxnChg>
      </pc:sldChg>
      <pc:sldChg chg="addSp modSp new mod">
        <pc:chgData name="zuan gao" userId="662f28b9e68aa5c6" providerId="LiveId" clId="{BE538496-6074-409E-B26B-3171120E07DE}" dt="2023-12-02T09:41:03.163" v="9567"/>
        <pc:sldMkLst>
          <pc:docMk/>
          <pc:sldMk cId="676469404" sldId="536"/>
        </pc:sldMkLst>
        <pc:spChg chg="add mod">
          <ac:chgData name="zuan gao" userId="662f28b9e68aa5c6" providerId="LiveId" clId="{BE538496-6074-409E-B26B-3171120E07DE}" dt="2023-12-02T09:40:47.154" v="9566" actId="20577"/>
          <ac:spMkLst>
            <pc:docMk/>
            <pc:sldMk cId="676469404" sldId="536"/>
            <ac:spMk id="2" creationId="{2CF650BB-AE45-4A39-A908-F6AB9EC47FD1}"/>
          </ac:spMkLst>
        </pc:spChg>
        <pc:spChg chg="add mod">
          <ac:chgData name="zuan gao" userId="662f28b9e68aa5c6" providerId="LiveId" clId="{BE538496-6074-409E-B26B-3171120E07DE}" dt="2023-12-02T09:41:03.163" v="9567"/>
          <ac:spMkLst>
            <pc:docMk/>
            <pc:sldMk cId="676469404" sldId="536"/>
            <ac:spMk id="3" creationId="{F529F7C7-1279-41FD-B011-880F3152EB57}"/>
          </ac:spMkLst>
        </pc:spChg>
      </pc:sldChg>
    </pc:docChg>
  </pc:docChgLst>
  <pc:docChgLst>
    <pc:chgData name="zuan gao" userId="662f28b9e68aa5c6" providerId="Windows Live" clId="Web-{87834559-AB8A-400E-A0DC-EB2F60CD00E3}"/>
    <pc:docChg chg="addSld delSld modSld">
      <pc:chgData name="zuan gao" userId="662f28b9e68aa5c6" providerId="Windows Live" clId="Web-{87834559-AB8A-400E-A0DC-EB2F60CD00E3}" dt="2023-12-01T08:48:07.686" v="361" actId="1076"/>
      <pc:docMkLst>
        <pc:docMk/>
      </pc:docMkLst>
      <pc:sldChg chg="addSp delSp modSp">
        <pc:chgData name="zuan gao" userId="662f28b9e68aa5c6" providerId="Windows Live" clId="Web-{87834559-AB8A-400E-A0DC-EB2F60CD00E3}" dt="2023-12-01T08:48:07.686" v="361" actId="1076"/>
        <pc:sldMkLst>
          <pc:docMk/>
          <pc:sldMk cId="1033602807" sldId="520"/>
        </pc:sldMkLst>
        <pc:spChg chg="mod">
          <ac:chgData name="zuan gao" userId="662f28b9e68aa5c6" providerId="Windows Live" clId="Web-{87834559-AB8A-400E-A0DC-EB2F60CD00E3}" dt="2023-12-01T08:38:03.854" v="190" actId="20577"/>
          <ac:spMkLst>
            <pc:docMk/>
            <pc:sldMk cId="1033602807" sldId="520"/>
            <ac:spMk id="2" creationId="{A5C5FC9C-A71C-291F-8421-9C131A5A0F49}"/>
          </ac:spMkLst>
        </pc:spChg>
        <pc:spChg chg="add mod">
          <ac:chgData name="zuan gao" userId="662f28b9e68aa5c6" providerId="Windows Live" clId="Web-{87834559-AB8A-400E-A0DC-EB2F60CD00E3}" dt="2023-12-01T08:45:49.025" v="307" actId="1076"/>
          <ac:spMkLst>
            <pc:docMk/>
            <pc:sldMk cId="1033602807" sldId="520"/>
            <ac:spMk id="3" creationId="{F251D9DE-4ACF-3DC9-3110-BF3ACE72C6F8}"/>
          </ac:spMkLst>
        </pc:spChg>
        <pc:spChg chg="add mod">
          <ac:chgData name="zuan gao" userId="662f28b9e68aa5c6" providerId="Windows Live" clId="Web-{87834559-AB8A-400E-A0DC-EB2F60CD00E3}" dt="2023-12-01T08:46:40.652" v="344" actId="1076"/>
          <ac:spMkLst>
            <pc:docMk/>
            <pc:sldMk cId="1033602807" sldId="520"/>
            <ac:spMk id="4" creationId="{FCE81E74-2822-378C-A3BD-A5D5C529D2F5}"/>
          </ac:spMkLst>
        </pc:spChg>
        <pc:spChg chg="add del">
          <ac:chgData name="zuan gao" userId="662f28b9e68aa5c6" providerId="Windows Live" clId="Web-{87834559-AB8A-400E-A0DC-EB2F60CD00E3}" dt="2023-12-01T08:40:53.359" v="257"/>
          <ac:spMkLst>
            <pc:docMk/>
            <pc:sldMk cId="1033602807" sldId="520"/>
            <ac:spMk id="5" creationId="{EFDF0861-C510-91CB-2595-7481C5DDDF1B}"/>
          </ac:spMkLst>
        </pc:spChg>
        <pc:spChg chg="add mod">
          <ac:chgData name="zuan gao" userId="662f28b9e68aa5c6" providerId="Windows Live" clId="Web-{87834559-AB8A-400E-A0DC-EB2F60CD00E3}" dt="2023-12-01T08:46:26.355" v="342" actId="20577"/>
          <ac:spMkLst>
            <pc:docMk/>
            <pc:sldMk cId="1033602807" sldId="520"/>
            <ac:spMk id="6" creationId="{28CBA001-4745-5F03-1DB6-A60F41C2AFCC}"/>
          </ac:spMkLst>
        </pc:spChg>
        <pc:spChg chg="add mod">
          <ac:chgData name="zuan gao" userId="662f28b9e68aa5c6" providerId="Windows Live" clId="Web-{87834559-AB8A-400E-A0DC-EB2F60CD00E3}" dt="2023-12-01T08:46:38.402" v="343" actId="1076"/>
          <ac:spMkLst>
            <pc:docMk/>
            <pc:sldMk cId="1033602807" sldId="520"/>
            <ac:spMk id="7" creationId="{38DD5AC7-2A60-9469-6067-6B0DF09560DE}"/>
          </ac:spMkLst>
        </pc:spChg>
        <pc:spChg chg="add del mod">
          <ac:chgData name="zuan gao" userId="662f28b9e68aa5c6" providerId="Windows Live" clId="Web-{87834559-AB8A-400E-A0DC-EB2F60CD00E3}" dt="2023-12-01T08:46:20.261" v="332"/>
          <ac:spMkLst>
            <pc:docMk/>
            <pc:sldMk cId="1033602807" sldId="520"/>
            <ac:spMk id="10" creationId="{C3C68F4A-10C1-EE8C-B7B4-35818AFA835C}"/>
          </ac:spMkLst>
        </pc:spChg>
        <pc:grpChg chg="add mod">
          <ac:chgData name="zuan gao" userId="662f28b9e68aa5c6" providerId="Windows Live" clId="Web-{87834559-AB8A-400E-A0DC-EB2F60CD00E3}" dt="2023-12-01T08:47:56.748" v="357" actId="1076"/>
          <ac:grpSpMkLst>
            <pc:docMk/>
            <pc:sldMk cId="1033602807" sldId="520"/>
            <ac:grpSpMk id="19" creationId="{67FC6595-7FB4-F91B-4816-E7638B238CBA}"/>
          </ac:grpSpMkLst>
        </pc:grpChg>
        <pc:picChg chg="add del mod">
          <ac:chgData name="zuan gao" userId="662f28b9e68aa5c6" providerId="Windows Live" clId="Web-{87834559-AB8A-400E-A0DC-EB2F60CD00E3}" dt="2023-12-01T08:42:46.301" v="277"/>
          <ac:picMkLst>
            <pc:docMk/>
            <pc:sldMk cId="1033602807" sldId="520"/>
            <ac:picMk id="8" creationId="{F8547907-1515-E741-CA54-3B897D419593}"/>
          </ac:picMkLst>
        </pc:picChg>
        <pc:picChg chg="add del mod">
          <ac:chgData name="zuan gao" userId="662f28b9e68aa5c6" providerId="Windows Live" clId="Web-{87834559-AB8A-400E-A0DC-EB2F60CD00E3}" dt="2023-12-01T08:43:20.755" v="279"/>
          <ac:picMkLst>
            <pc:docMk/>
            <pc:sldMk cId="1033602807" sldId="520"/>
            <ac:picMk id="9" creationId="{09428D09-0D99-A735-62D6-F55DCD7A96E2}"/>
          </ac:picMkLst>
        </pc:picChg>
        <pc:picChg chg="add mod">
          <ac:chgData name="zuan gao" userId="662f28b9e68aa5c6" providerId="Windows Live" clId="Web-{87834559-AB8A-400E-A0DC-EB2F60CD00E3}" dt="2023-12-01T08:48:07.686" v="361" actId="1076"/>
          <ac:picMkLst>
            <pc:docMk/>
            <pc:sldMk cId="1033602807" sldId="520"/>
            <ac:picMk id="21" creationId="{55368D1C-104C-10FF-5BE0-6DC2B7E38D37}"/>
          </ac:picMkLst>
        </pc:picChg>
      </pc:sldChg>
      <pc:sldChg chg="modSp del">
        <pc:chgData name="zuan gao" userId="662f28b9e68aa5c6" providerId="Windows Live" clId="Web-{87834559-AB8A-400E-A0DC-EB2F60CD00E3}" dt="2023-12-01T08:20:24.351" v="174"/>
        <pc:sldMkLst>
          <pc:docMk/>
          <pc:sldMk cId="609666064" sldId="523"/>
        </pc:sldMkLst>
        <pc:spChg chg="mod">
          <ac:chgData name="zuan gao" userId="662f28b9e68aa5c6" providerId="Windows Live" clId="Web-{87834559-AB8A-400E-A0DC-EB2F60CD00E3}" dt="2023-12-01T08:20:09.413" v="172" actId="14100"/>
          <ac:spMkLst>
            <pc:docMk/>
            <pc:sldMk cId="609666064" sldId="523"/>
            <ac:spMk id="9" creationId="{2E5FC2F7-1C3B-CDAB-B362-E91E80631839}"/>
          </ac:spMkLst>
        </pc:spChg>
        <pc:spChg chg="mod">
          <ac:chgData name="zuan gao" userId="662f28b9e68aa5c6" providerId="Windows Live" clId="Web-{87834559-AB8A-400E-A0DC-EB2F60CD00E3}" dt="2023-12-01T08:20:09.413" v="169" actId="14100"/>
          <ac:spMkLst>
            <pc:docMk/>
            <pc:sldMk cId="609666064" sldId="523"/>
            <ac:spMk id="19" creationId="{DD3C7B29-2E3A-F71F-4AC0-05815AFAC41E}"/>
          </ac:spMkLst>
        </pc:spChg>
        <pc:spChg chg="mod">
          <ac:chgData name="zuan gao" userId="662f28b9e68aa5c6" providerId="Windows Live" clId="Web-{87834559-AB8A-400E-A0DC-EB2F60CD00E3}" dt="2023-12-01T08:20:09.398" v="167" actId="14100"/>
          <ac:spMkLst>
            <pc:docMk/>
            <pc:sldMk cId="609666064" sldId="523"/>
            <ac:spMk id="22" creationId="{93452BAA-4EF7-C833-A05F-C84B5C81A6F7}"/>
          </ac:spMkLst>
        </pc:spChg>
        <pc:spChg chg="mod">
          <ac:chgData name="zuan gao" userId="662f28b9e68aa5c6" providerId="Windows Live" clId="Web-{87834559-AB8A-400E-A0DC-EB2F60CD00E3}" dt="2023-12-01T08:20:08.742" v="149" actId="14100"/>
          <ac:spMkLst>
            <pc:docMk/>
            <pc:sldMk cId="609666064" sldId="523"/>
            <ac:spMk id="23" creationId="{82DAE999-5C82-E6E1-9147-AF32034EBF81}"/>
          </ac:spMkLst>
        </pc:spChg>
        <pc:spChg chg="mod">
          <ac:chgData name="zuan gao" userId="662f28b9e68aa5c6" providerId="Windows Live" clId="Web-{87834559-AB8A-400E-A0DC-EB2F60CD00E3}" dt="2023-12-01T08:20:08.804" v="150" actId="14100"/>
          <ac:spMkLst>
            <pc:docMk/>
            <pc:sldMk cId="609666064" sldId="523"/>
            <ac:spMk id="24" creationId="{EE593801-D5B6-7998-A655-4D04F0636A82}"/>
          </ac:spMkLst>
        </pc:spChg>
        <pc:spChg chg="mod">
          <ac:chgData name="zuan gao" userId="662f28b9e68aa5c6" providerId="Windows Live" clId="Web-{87834559-AB8A-400E-A0DC-EB2F60CD00E3}" dt="2023-12-01T08:20:08.867" v="151" actId="14100"/>
          <ac:spMkLst>
            <pc:docMk/>
            <pc:sldMk cId="609666064" sldId="523"/>
            <ac:spMk id="25" creationId="{ECE00D61-8722-308F-9100-E4F4A618C219}"/>
          </ac:spMkLst>
        </pc:spChg>
        <pc:spChg chg="mod">
          <ac:chgData name="zuan gao" userId="662f28b9e68aa5c6" providerId="Windows Live" clId="Web-{87834559-AB8A-400E-A0DC-EB2F60CD00E3}" dt="2023-12-01T08:20:08.898" v="152" actId="14100"/>
          <ac:spMkLst>
            <pc:docMk/>
            <pc:sldMk cId="609666064" sldId="523"/>
            <ac:spMk id="26" creationId="{F6362E69-FA7D-B12F-0F2F-162286919B75}"/>
          </ac:spMkLst>
        </pc:spChg>
        <pc:spChg chg="mod">
          <ac:chgData name="zuan gao" userId="662f28b9e68aa5c6" providerId="Windows Live" clId="Web-{87834559-AB8A-400E-A0DC-EB2F60CD00E3}" dt="2023-12-01T08:20:09.398" v="166" actId="14100"/>
          <ac:spMkLst>
            <pc:docMk/>
            <pc:sldMk cId="609666064" sldId="523"/>
            <ac:spMk id="27" creationId="{A39055A6-4655-633A-E160-6F9719F4CD00}"/>
          </ac:spMkLst>
        </pc:spChg>
        <pc:spChg chg="mod">
          <ac:chgData name="zuan gao" userId="662f28b9e68aa5c6" providerId="Windows Live" clId="Web-{87834559-AB8A-400E-A0DC-EB2F60CD00E3}" dt="2023-12-01T08:20:09.398" v="165" actId="14100"/>
          <ac:spMkLst>
            <pc:docMk/>
            <pc:sldMk cId="609666064" sldId="523"/>
            <ac:spMk id="28" creationId="{6844521B-A74F-9173-EE0A-F5DCD337DD83}"/>
          </ac:spMkLst>
        </pc:spChg>
        <pc:spChg chg="mod">
          <ac:chgData name="zuan gao" userId="662f28b9e68aa5c6" providerId="Windows Live" clId="Web-{87834559-AB8A-400E-A0DC-EB2F60CD00E3}" dt="2023-12-01T08:20:09.398" v="164" actId="14100"/>
          <ac:spMkLst>
            <pc:docMk/>
            <pc:sldMk cId="609666064" sldId="523"/>
            <ac:spMk id="29" creationId="{D5A1CF7B-4E1E-B9C6-F05F-1F565CDD7C66}"/>
          </ac:spMkLst>
        </pc:spChg>
        <pc:spChg chg="mod">
          <ac:chgData name="zuan gao" userId="662f28b9e68aa5c6" providerId="Windows Live" clId="Web-{87834559-AB8A-400E-A0DC-EB2F60CD00E3}" dt="2023-12-01T08:20:09.398" v="163" actId="14100"/>
          <ac:spMkLst>
            <pc:docMk/>
            <pc:sldMk cId="609666064" sldId="523"/>
            <ac:spMk id="30" creationId="{3AF877F5-702E-6D93-CEF0-1FD5A28E98FC}"/>
          </ac:spMkLst>
        </pc:spChg>
        <pc:spChg chg="mod">
          <ac:chgData name="zuan gao" userId="662f28b9e68aa5c6" providerId="Windows Live" clId="Web-{87834559-AB8A-400E-A0DC-EB2F60CD00E3}" dt="2023-12-01T08:20:09.398" v="162" actId="14100"/>
          <ac:spMkLst>
            <pc:docMk/>
            <pc:sldMk cId="609666064" sldId="523"/>
            <ac:spMk id="31" creationId="{B30D6C79-78B2-5DF7-72EB-5C6F63B04995}"/>
          </ac:spMkLst>
        </pc:spChg>
        <pc:spChg chg="mod">
          <ac:chgData name="zuan gao" userId="662f28b9e68aa5c6" providerId="Windows Live" clId="Web-{87834559-AB8A-400E-A0DC-EB2F60CD00E3}" dt="2023-12-01T08:20:09.398" v="161" actId="14100"/>
          <ac:spMkLst>
            <pc:docMk/>
            <pc:sldMk cId="609666064" sldId="523"/>
            <ac:spMk id="32" creationId="{D00F72D9-7AC3-49FA-8AFD-31C078D8193C}"/>
          </ac:spMkLst>
        </pc:spChg>
        <pc:spChg chg="mod">
          <ac:chgData name="zuan gao" userId="662f28b9e68aa5c6" providerId="Windows Live" clId="Web-{87834559-AB8A-400E-A0DC-EB2F60CD00E3}" dt="2023-12-01T08:20:09.398" v="160" actId="14100"/>
          <ac:spMkLst>
            <pc:docMk/>
            <pc:sldMk cId="609666064" sldId="523"/>
            <ac:spMk id="33" creationId="{23120771-2138-904D-7E5A-428B4F9614DC}"/>
          </ac:spMkLst>
        </pc:spChg>
        <pc:picChg chg="mod">
          <ac:chgData name="zuan gao" userId="662f28b9e68aa5c6" providerId="Windows Live" clId="Web-{87834559-AB8A-400E-A0DC-EB2F60CD00E3}" dt="2023-12-01T08:20:09.413" v="173" actId="14100"/>
          <ac:picMkLst>
            <pc:docMk/>
            <pc:sldMk cId="609666064" sldId="523"/>
            <ac:picMk id="3" creationId="{4BE93AC7-2209-7E2F-9C29-602131361585}"/>
          </ac:picMkLst>
        </pc:picChg>
        <pc:picChg chg="mod">
          <ac:chgData name="zuan gao" userId="662f28b9e68aa5c6" providerId="Windows Live" clId="Web-{87834559-AB8A-400E-A0DC-EB2F60CD00E3}" dt="2023-12-01T08:20:09.413" v="171" actId="14100"/>
          <ac:picMkLst>
            <pc:docMk/>
            <pc:sldMk cId="609666064" sldId="523"/>
            <ac:picMk id="10" creationId="{4EE0C8F3-9EBE-3AE5-5D29-3362D19DC70F}"/>
          </ac:picMkLst>
        </pc:picChg>
        <pc:picChg chg="mod">
          <ac:chgData name="zuan gao" userId="662f28b9e68aa5c6" providerId="Windows Live" clId="Web-{87834559-AB8A-400E-A0DC-EB2F60CD00E3}" dt="2023-12-01T08:20:09.413" v="170" actId="14100"/>
          <ac:picMkLst>
            <pc:docMk/>
            <pc:sldMk cId="609666064" sldId="523"/>
            <ac:picMk id="15" creationId="{2128FEE2-2326-591A-E7B7-79D3A5EE92BF}"/>
          </ac:picMkLst>
        </pc:picChg>
        <pc:picChg chg="mod">
          <ac:chgData name="zuan gao" userId="662f28b9e68aa5c6" providerId="Windows Live" clId="Web-{87834559-AB8A-400E-A0DC-EB2F60CD00E3}" dt="2023-12-01T08:20:09.413" v="168" actId="14100"/>
          <ac:picMkLst>
            <pc:docMk/>
            <pc:sldMk cId="609666064" sldId="523"/>
            <ac:picMk id="20" creationId="{B0E7054F-99C0-A02C-B542-41E7C208B35C}"/>
          </ac:picMkLst>
        </pc:picChg>
      </pc:sldChg>
      <pc:sldChg chg="add replId">
        <pc:chgData name="zuan gao" userId="662f28b9e68aa5c6" providerId="Windows Live" clId="Web-{87834559-AB8A-400E-A0DC-EB2F60CD00E3}" dt="2023-12-01T08:19:19.162" v="141"/>
        <pc:sldMkLst>
          <pc:docMk/>
          <pc:sldMk cId="2225457100" sldId="525"/>
        </pc:sldMkLst>
      </pc:sldChg>
      <pc:sldChg chg="add replId">
        <pc:chgData name="zuan gao" userId="662f28b9e68aa5c6" providerId="Windows Live" clId="Web-{87834559-AB8A-400E-A0DC-EB2F60CD00E3}" dt="2023-12-01T08:20:29.492" v="175"/>
        <pc:sldMkLst>
          <pc:docMk/>
          <pc:sldMk cId="1509069919" sldId="526"/>
        </pc:sldMkLst>
      </pc:sldChg>
    </pc:docChg>
  </pc:docChgLst>
  <pc:docChgLst>
    <pc:chgData name="zuan gao" userId="662f28b9e68aa5c6" providerId="Windows Live" clId="Web-{F4AD4F28-F3EF-4DCC-A5BF-AF2231A7498C}"/>
    <pc:docChg chg="modSld">
      <pc:chgData name="zuan gao" userId="662f28b9e68aa5c6" providerId="Windows Live" clId="Web-{F4AD4F28-F3EF-4DCC-A5BF-AF2231A7498C}" dt="2023-12-01T13:20:14.104" v="2"/>
      <pc:docMkLst>
        <pc:docMk/>
      </pc:docMkLst>
      <pc:sldChg chg="delSp modSp">
        <pc:chgData name="zuan gao" userId="662f28b9e68aa5c6" providerId="Windows Live" clId="Web-{F4AD4F28-F3EF-4DCC-A5BF-AF2231A7498C}" dt="2023-12-01T13:20:14.104" v="2"/>
        <pc:sldMkLst>
          <pc:docMk/>
          <pc:sldMk cId="1033602807" sldId="520"/>
        </pc:sldMkLst>
        <pc:spChg chg="del mod">
          <ac:chgData name="zuan gao" userId="662f28b9e68aa5c6" providerId="Windows Live" clId="Web-{F4AD4F28-F3EF-4DCC-A5BF-AF2231A7498C}" dt="2023-12-01T13:20:14.104" v="2"/>
          <ac:spMkLst>
            <pc:docMk/>
            <pc:sldMk cId="1033602807" sldId="520"/>
            <ac:spMk id="6" creationId="{28CBA001-4745-5F03-1DB6-A60F41C2AFCC}"/>
          </ac:spMkLst>
        </pc:spChg>
      </pc:sldChg>
    </pc:docChg>
  </pc:docChgLst>
  <pc:docChgLst>
    <pc:chgData name="zh" userId="65dd4e8b55055bc2" providerId="LiveId" clId="{5A08DBC1-6156-4329-9692-9769243E15AC}"/>
    <pc:docChg chg="undo redo custSel addSld modSld">
      <pc:chgData name="zh" userId="65dd4e8b55055bc2" providerId="LiveId" clId="{5A08DBC1-6156-4329-9692-9769243E15AC}" dt="2023-12-01T15:51:14.880" v="2297" actId="208"/>
      <pc:docMkLst>
        <pc:docMk/>
      </pc:docMkLst>
      <pc:sldChg chg="addSp delSp modSp new mod">
        <pc:chgData name="zh" userId="65dd4e8b55055bc2" providerId="LiveId" clId="{5A08DBC1-6156-4329-9692-9769243E15AC}" dt="2023-12-01T15:24:33.771" v="1693" actId="14100"/>
        <pc:sldMkLst>
          <pc:docMk/>
          <pc:sldMk cId="763405987" sldId="527"/>
        </pc:sldMkLst>
        <pc:spChg chg="add mod">
          <ac:chgData name="zh" userId="65dd4e8b55055bc2" providerId="LiveId" clId="{5A08DBC1-6156-4329-9692-9769243E15AC}" dt="2023-12-01T14:28:59.031" v="1109" actId="1076"/>
          <ac:spMkLst>
            <pc:docMk/>
            <pc:sldMk cId="763405987" sldId="527"/>
            <ac:spMk id="2" creationId="{B060F046-7389-4D90-A278-C0248AAA2F46}"/>
          </ac:spMkLst>
        </pc:spChg>
        <pc:spChg chg="add del">
          <ac:chgData name="zh" userId="65dd4e8b55055bc2" providerId="LiveId" clId="{5A08DBC1-6156-4329-9692-9769243E15AC}" dt="2023-12-01T13:36:19.492" v="65" actId="478"/>
          <ac:spMkLst>
            <pc:docMk/>
            <pc:sldMk cId="763405987" sldId="527"/>
            <ac:spMk id="7" creationId="{B8F6BD78-5975-49AF-BC42-0773B6EE2F70}"/>
          </ac:spMkLst>
        </pc:spChg>
        <pc:spChg chg="add del">
          <ac:chgData name="zh" userId="65dd4e8b55055bc2" providerId="LiveId" clId="{5A08DBC1-6156-4329-9692-9769243E15AC}" dt="2023-12-01T13:36:16.175" v="63" actId="478"/>
          <ac:spMkLst>
            <pc:docMk/>
            <pc:sldMk cId="763405987" sldId="527"/>
            <ac:spMk id="9" creationId="{1D699BCE-5CEA-4D9F-99DC-9EBC7CF91D42}"/>
          </ac:spMkLst>
        </pc:spChg>
        <pc:spChg chg="add mod topLvl">
          <ac:chgData name="zh" userId="65dd4e8b55055bc2" providerId="LiveId" clId="{5A08DBC1-6156-4329-9692-9769243E15AC}" dt="2023-12-01T15:08:00.206" v="1360" actId="1036"/>
          <ac:spMkLst>
            <pc:docMk/>
            <pc:sldMk cId="763405987" sldId="527"/>
            <ac:spMk id="56" creationId="{32967FAF-0B85-4CB6-A718-B909340D7940}"/>
          </ac:spMkLst>
        </pc:spChg>
        <pc:spChg chg="add del mod">
          <ac:chgData name="zh" userId="65dd4e8b55055bc2" providerId="LiveId" clId="{5A08DBC1-6156-4329-9692-9769243E15AC}" dt="2023-12-01T13:54:22.134" v="333" actId="478"/>
          <ac:spMkLst>
            <pc:docMk/>
            <pc:sldMk cId="763405987" sldId="527"/>
            <ac:spMk id="57" creationId="{6D28D3A1-20CE-4D5E-8BE2-0420EDFDD383}"/>
          </ac:spMkLst>
        </pc:spChg>
        <pc:spChg chg="add mod topLvl">
          <ac:chgData name="zh" userId="65dd4e8b55055bc2" providerId="LiveId" clId="{5A08DBC1-6156-4329-9692-9769243E15AC}" dt="2023-12-01T15:08:00.206" v="1360" actId="1036"/>
          <ac:spMkLst>
            <pc:docMk/>
            <pc:sldMk cId="763405987" sldId="527"/>
            <ac:spMk id="58" creationId="{B029525E-B222-4923-B077-9047A1C49033}"/>
          </ac:spMkLst>
        </pc:spChg>
        <pc:spChg chg="mod">
          <ac:chgData name="zh" userId="65dd4e8b55055bc2" providerId="LiveId" clId="{5A08DBC1-6156-4329-9692-9769243E15AC}" dt="2023-12-01T13:58:14.172" v="342"/>
          <ac:spMkLst>
            <pc:docMk/>
            <pc:sldMk cId="763405987" sldId="527"/>
            <ac:spMk id="62" creationId="{C2098486-522A-4797-ADDE-4FBDAF0D08B4}"/>
          </ac:spMkLst>
        </pc:spChg>
        <pc:spChg chg="mod">
          <ac:chgData name="zh" userId="65dd4e8b55055bc2" providerId="LiveId" clId="{5A08DBC1-6156-4329-9692-9769243E15AC}" dt="2023-12-01T13:58:14.172" v="342"/>
          <ac:spMkLst>
            <pc:docMk/>
            <pc:sldMk cId="763405987" sldId="527"/>
            <ac:spMk id="63" creationId="{496EE809-2197-45CD-A3C9-92CE59086D27}"/>
          </ac:spMkLst>
        </pc:spChg>
        <pc:spChg chg="mod topLvl">
          <ac:chgData name="zh" userId="65dd4e8b55055bc2" providerId="LiveId" clId="{5A08DBC1-6156-4329-9692-9769243E15AC}" dt="2023-12-01T15:08:00.206" v="1360" actId="1036"/>
          <ac:spMkLst>
            <pc:docMk/>
            <pc:sldMk cId="763405987" sldId="527"/>
            <ac:spMk id="65" creationId="{2D104E05-27F7-460A-8DA1-813F3FC3D668}"/>
          </ac:spMkLst>
        </pc:spChg>
        <pc:spChg chg="mod topLvl">
          <ac:chgData name="zh" userId="65dd4e8b55055bc2" providerId="LiveId" clId="{5A08DBC1-6156-4329-9692-9769243E15AC}" dt="2023-12-01T15:08:00.206" v="1360" actId="1036"/>
          <ac:spMkLst>
            <pc:docMk/>
            <pc:sldMk cId="763405987" sldId="527"/>
            <ac:spMk id="66" creationId="{7BD89722-6821-4E45-AE0D-F908DD6308A5}"/>
          </ac:spMkLst>
        </pc:spChg>
        <pc:spChg chg="add mod topLvl">
          <ac:chgData name="zh" userId="65dd4e8b55055bc2" providerId="LiveId" clId="{5A08DBC1-6156-4329-9692-9769243E15AC}" dt="2023-12-01T15:08:00.206" v="1360" actId="1036"/>
          <ac:spMkLst>
            <pc:docMk/>
            <pc:sldMk cId="763405987" sldId="527"/>
            <ac:spMk id="67" creationId="{37D43DF9-8C6E-4110-A1EE-0EDADC2F797C}"/>
          </ac:spMkLst>
        </pc:spChg>
        <pc:spChg chg="add mod topLvl">
          <ac:chgData name="zh" userId="65dd4e8b55055bc2" providerId="LiveId" clId="{5A08DBC1-6156-4329-9692-9769243E15AC}" dt="2023-12-01T15:08:00.206" v="1360" actId="1036"/>
          <ac:spMkLst>
            <pc:docMk/>
            <pc:sldMk cId="763405987" sldId="527"/>
            <ac:spMk id="68" creationId="{311F11B8-AD85-4BB0-819E-538EBA16CFF5}"/>
          </ac:spMkLst>
        </pc:spChg>
        <pc:spChg chg="add mod topLvl">
          <ac:chgData name="zh" userId="65dd4e8b55055bc2" providerId="LiveId" clId="{5A08DBC1-6156-4329-9692-9769243E15AC}" dt="2023-12-01T15:08:00.206" v="1360" actId="1036"/>
          <ac:spMkLst>
            <pc:docMk/>
            <pc:sldMk cId="763405987" sldId="527"/>
            <ac:spMk id="78" creationId="{35680BE0-8829-4210-9F48-D44850A02010}"/>
          </ac:spMkLst>
        </pc:spChg>
        <pc:spChg chg="add mod topLvl">
          <ac:chgData name="zh" userId="65dd4e8b55055bc2" providerId="LiveId" clId="{5A08DBC1-6156-4329-9692-9769243E15AC}" dt="2023-12-01T15:08:00.206" v="1360" actId="1036"/>
          <ac:spMkLst>
            <pc:docMk/>
            <pc:sldMk cId="763405987" sldId="527"/>
            <ac:spMk id="81" creationId="{E40B5618-44F0-4888-9A37-D1E158F54D09}"/>
          </ac:spMkLst>
        </pc:spChg>
        <pc:spChg chg="add mod topLvl">
          <ac:chgData name="zh" userId="65dd4e8b55055bc2" providerId="LiveId" clId="{5A08DBC1-6156-4329-9692-9769243E15AC}" dt="2023-12-01T15:08:00.206" v="1360" actId="1036"/>
          <ac:spMkLst>
            <pc:docMk/>
            <pc:sldMk cId="763405987" sldId="527"/>
            <ac:spMk id="93" creationId="{9AFAB580-3A9D-4D8E-ADF1-4A3000DB00D4}"/>
          </ac:spMkLst>
        </pc:spChg>
        <pc:spChg chg="add mod topLvl">
          <ac:chgData name="zh" userId="65dd4e8b55055bc2" providerId="LiveId" clId="{5A08DBC1-6156-4329-9692-9769243E15AC}" dt="2023-12-01T15:08:00.206" v="1360" actId="1036"/>
          <ac:spMkLst>
            <pc:docMk/>
            <pc:sldMk cId="763405987" sldId="527"/>
            <ac:spMk id="118" creationId="{6474A662-9AE2-4BCD-A52B-DEBA1270D047}"/>
          </ac:spMkLst>
        </pc:spChg>
        <pc:spChg chg="add mod topLvl">
          <ac:chgData name="zh" userId="65dd4e8b55055bc2" providerId="LiveId" clId="{5A08DBC1-6156-4329-9692-9769243E15AC}" dt="2023-12-01T15:08:00.206" v="1360" actId="1036"/>
          <ac:spMkLst>
            <pc:docMk/>
            <pc:sldMk cId="763405987" sldId="527"/>
            <ac:spMk id="128" creationId="{CD32DAE1-FA6E-48EF-BEED-17A16B06A839}"/>
          </ac:spMkLst>
        </pc:spChg>
        <pc:spChg chg="add del mod topLvl">
          <ac:chgData name="zh" userId="65dd4e8b55055bc2" providerId="LiveId" clId="{5A08DBC1-6156-4329-9692-9769243E15AC}" dt="2023-12-01T14:36:43.998" v="1236" actId="478"/>
          <ac:spMkLst>
            <pc:docMk/>
            <pc:sldMk cId="763405987" sldId="527"/>
            <ac:spMk id="133" creationId="{2C5796CB-997E-402A-8FD1-A44658C8DCF3}"/>
          </ac:spMkLst>
        </pc:spChg>
        <pc:spChg chg="add del mod topLvl">
          <ac:chgData name="zh" userId="65dd4e8b55055bc2" providerId="LiveId" clId="{5A08DBC1-6156-4329-9692-9769243E15AC}" dt="2023-12-01T14:36:44.631" v="1238" actId="478"/>
          <ac:spMkLst>
            <pc:docMk/>
            <pc:sldMk cId="763405987" sldId="527"/>
            <ac:spMk id="134" creationId="{E066C357-B731-4969-AD61-64ADDFB2EB2B}"/>
          </ac:spMkLst>
        </pc:spChg>
        <pc:spChg chg="add mod">
          <ac:chgData name="zh" userId="65dd4e8b55055bc2" providerId="LiveId" clId="{5A08DBC1-6156-4329-9692-9769243E15AC}" dt="2023-12-01T14:35:37.181" v="1192" actId="165"/>
          <ac:spMkLst>
            <pc:docMk/>
            <pc:sldMk cId="763405987" sldId="527"/>
            <ac:spMk id="135" creationId="{77334B38-1C24-42ED-87CB-03A9D39B5456}"/>
          </ac:spMkLst>
        </pc:spChg>
        <pc:spChg chg="add mod">
          <ac:chgData name="zh" userId="65dd4e8b55055bc2" providerId="LiveId" clId="{5A08DBC1-6156-4329-9692-9769243E15AC}" dt="2023-12-01T14:35:37.181" v="1192" actId="165"/>
          <ac:spMkLst>
            <pc:docMk/>
            <pc:sldMk cId="763405987" sldId="527"/>
            <ac:spMk id="136" creationId="{9FDA1664-B557-4B05-BF23-5EAA5A70B10D}"/>
          </ac:spMkLst>
        </pc:spChg>
        <pc:spChg chg="add mod">
          <ac:chgData name="zh" userId="65dd4e8b55055bc2" providerId="LiveId" clId="{5A08DBC1-6156-4329-9692-9769243E15AC}" dt="2023-12-01T14:35:37.181" v="1192" actId="165"/>
          <ac:spMkLst>
            <pc:docMk/>
            <pc:sldMk cId="763405987" sldId="527"/>
            <ac:spMk id="137" creationId="{88F1CB53-831E-4BB7-B8C3-71E86EE784FD}"/>
          </ac:spMkLst>
        </pc:spChg>
        <pc:spChg chg="add mod">
          <ac:chgData name="zh" userId="65dd4e8b55055bc2" providerId="LiveId" clId="{5A08DBC1-6156-4329-9692-9769243E15AC}" dt="2023-12-01T14:35:37.181" v="1192" actId="165"/>
          <ac:spMkLst>
            <pc:docMk/>
            <pc:sldMk cId="763405987" sldId="527"/>
            <ac:spMk id="138" creationId="{DCD68F13-1335-480A-91CB-32B9B6629AB0}"/>
          </ac:spMkLst>
        </pc:spChg>
        <pc:spChg chg="add mod">
          <ac:chgData name="zh" userId="65dd4e8b55055bc2" providerId="LiveId" clId="{5A08DBC1-6156-4329-9692-9769243E15AC}" dt="2023-12-01T14:35:37.181" v="1192" actId="165"/>
          <ac:spMkLst>
            <pc:docMk/>
            <pc:sldMk cId="763405987" sldId="527"/>
            <ac:spMk id="139" creationId="{C9B9EB0C-545E-4811-A898-D02F393B1440}"/>
          </ac:spMkLst>
        </pc:spChg>
        <pc:spChg chg="add mod topLvl">
          <ac:chgData name="zh" userId="65dd4e8b55055bc2" providerId="LiveId" clId="{5A08DBC1-6156-4329-9692-9769243E15AC}" dt="2023-12-01T15:08:00.206" v="1360" actId="1036"/>
          <ac:spMkLst>
            <pc:docMk/>
            <pc:sldMk cId="763405987" sldId="527"/>
            <ac:spMk id="141" creationId="{ADA066F6-701D-483F-AA3F-C9AF33641C6C}"/>
          </ac:spMkLst>
        </pc:spChg>
        <pc:spChg chg="add del mod">
          <ac:chgData name="zh" userId="65dd4e8b55055bc2" providerId="LiveId" clId="{5A08DBC1-6156-4329-9692-9769243E15AC}" dt="2023-12-01T14:27:57.815" v="1015" actId="478"/>
          <ac:spMkLst>
            <pc:docMk/>
            <pc:sldMk cId="763405987" sldId="527"/>
            <ac:spMk id="168" creationId="{AE3F4572-8EE2-4B3D-A92E-D49DFECBB0B4}"/>
          </ac:spMkLst>
        </pc:spChg>
        <pc:spChg chg="add mod topLvl">
          <ac:chgData name="zh" userId="65dd4e8b55055bc2" providerId="LiveId" clId="{5A08DBC1-6156-4329-9692-9769243E15AC}" dt="2023-12-01T15:10:23.417" v="1379" actId="1076"/>
          <ac:spMkLst>
            <pc:docMk/>
            <pc:sldMk cId="763405987" sldId="527"/>
            <ac:spMk id="192" creationId="{A78B4B10-2FE4-430C-835F-D717495BAB5F}"/>
          </ac:spMkLst>
        </pc:spChg>
        <pc:spChg chg="add del mod">
          <ac:chgData name="zh" userId="65dd4e8b55055bc2" providerId="LiveId" clId="{5A08DBC1-6156-4329-9692-9769243E15AC}" dt="2023-12-01T14:36:11.394" v="1229"/>
          <ac:spMkLst>
            <pc:docMk/>
            <pc:sldMk cId="763405987" sldId="527"/>
            <ac:spMk id="194" creationId="{E0973C89-2034-41CA-865B-5297B33D2F06}"/>
          </ac:spMkLst>
        </pc:spChg>
        <pc:spChg chg="add mod">
          <ac:chgData name="zh" userId="65dd4e8b55055bc2" providerId="LiveId" clId="{5A08DBC1-6156-4329-9692-9769243E15AC}" dt="2023-12-01T15:08:00.206" v="1360" actId="1036"/>
          <ac:spMkLst>
            <pc:docMk/>
            <pc:sldMk cId="763405987" sldId="527"/>
            <ac:spMk id="197" creationId="{46257E56-468E-4AFC-93F9-35086F0B339B}"/>
          </ac:spMkLst>
        </pc:spChg>
        <pc:spChg chg="add mod">
          <ac:chgData name="zh" userId="65dd4e8b55055bc2" providerId="LiveId" clId="{5A08DBC1-6156-4329-9692-9769243E15AC}" dt="2023-12-01T15:08:00.206" v="1360" actId="1036"/>
          <ac:spMkLst>
            <pc:docMk/>
            <pc:sldMk cId="763405987" sldId="527"/>
            <ac:spMk id="198" creationId="{D98562B4-83A3-4D3C-8D29-FF0F73E0513A}"/>
          </ac:spMkLst>
        </pc:spChg>
        <pc:spChg chg="add mod">
          <ac:chgData name="zh" userId="65dd4e8b55055bc2" providerId="LiveId" clId="{5A08DBC1-6156-4329-9692-9769243E15AC}" dt="2023-12-01T15:23:21.962" v="1633" actId="1076"/>
          <ac:spMkLst>
            <pc:docMk/>
            <pc:sldMk cId="763405987" sldId="527"/>
            <ac:spMk id="213" creationId="{6C4ADCC9-9EA1-4A1E-BE0E-9222B9260B94}"/>
          </ac:spMkLst>
        </pc:spChg>
        <pc:spChg chg="add mod">
          <ac:chgData name="zh" userId="65dd4e8b55055bc2" providerId="LiveId" clId="{5A08DBC1-6156-4329-9692-9769243E15AC}" dt="2023-12-01T15:23:58.813" v="1647" actId="1037"/>
          <ac:spMkLst>
            <pc:docMk/>
            <pc:sldMk cId="763405987" sldId="527"/>
            <ac:spMk id="220" creationId="{AEB8B32E-E2EA-4466-A444-A983FB3D0611}"/>
          </ac:spMkLst>
        </pc:spChg>
        <pc:spChg chg="add mod">
          <ac:chgData name="zh" userId="65dd4e8b55055bc2" providerId="LiveId" clId="{5A08DBC1-6156-4329-9692-9769243E15AC}" dt="2023-12-01T15:21:20.603" v="1544" actId="1038"/>
          <ac:spMkLst>
            <pc:docMk/>
            <pc:sldMk cId="763405987" sldId="527"/>
            <ac:spMk id="226" creationId="{DA9DC6C3-E026-4E75-9530-9E93B2373761}"/>
          </ac:spMkLst>
        </pc:spChg>
        <pc:spChg chg="add mod">
          <ac:chgData name="zh" userId="65dd4e8b55055bc2" providerId="LiveId" clId="{5A08DBC1-6156-4329-9692-9769243E15AC}" dt="2023-12-01T15:21:20.603" v="1544" actId="1038"/>
          <ac:spMkLst>
            <pc:docMk/>
            <pc:sldMk cId="763405987" sldId="527"/>
            <ac:spMk id="246" creationId="{574825D2-0C36-43EB-BB17-55B9031B8220}"/>
          </ac:spMkLst>
        </pc:spChg>
        <pc:spChg chg="add del mod">
          <ac:chgData name="zh" userId="65dd4e8b55055bc2" providerId="LiveId" clId="{5A08DBC1-6156-4329-9692-9769243E15AC}" dt="2023-12-01T15:18:44.238" v="1440" actId="478"/>
          <ac:spMkLst>
            <pc:docMk/>
            <pc:sldMk cId="763405987" sldId="527"/>
            <ac:spMk id="248" creationId="{F21F2773-E5BE-4D24-BB7A-C249BA78505D}"/>
          </ac:spMkLst>
        </pc:spChg>
        <pc:spChg chg="add del mod">
          <ac:chgData name="zh" userId="65dd4e8b55055bc2" providerId="LiveId" clId="{5A08DBC1-6156-4329-9692-9769243E15AC}" dt="2023-12-01T15:20:17.449" v="1499"/>
          <ac:spMkLst>
            <pc:docMk/>
            <pc:sldMk cId="763405987" sldId="527"/>
            <ac:spMk id="261" creationId="{FA61EE0C-A317-4863-B336-AC722E137DA5}"/>
          </ac:spMkLst>
        </pc:spChg>
        <pc:spChg chg="add del mod">
          <ac:chgData name="zh" userId="65dd4e8b55055bc2" providerId="LiveId" clId="{5A08DBC1-6156-4329-9692-9769243E15AC}" dt="2023-12-01T15:20:28.472" v="1505"/>
          <ac:spMkLst>
            <pc:docMk/>
            <pc:sldMk cId="763405987" sldId="527"/>
            <ac:spMk id="262" creationId="{2E672124-B801-47D8-BC3F-F85ED0FBFDB6}"/>
          </ac:spMkLst>
        </pc:spChg>
        <pc:spChg chg="add mod">
          <ac:chgData name="zh" userId="65dd4e8b55055bc2" providerId="LiveId" clId="{5A08DBC1-6156-4329-9692-9769243E15AC}" dt="2023-12-01T15:24:23.641" v="1690" actId="1037"/>
          <ac:spMkLst>
            <pc:docMk/>
            <pc:sldMk cId="763405987" sldId="527"/>
            <ac:spMk id="266" creationId="{E2FE24E0-48BF-4AB5-BCEE-8F0F6BDC6F69}"/>
          </ac:spMkLst>
        </pc:spChg>
        <pc:spChg chg="add mod">
          <ac:chgData name="zh" userId="65dd4e8b55055bc2" providerId="LiveId" clId="{5A08DBC1-6156-4329-9692-9769243E15AC}" dt="2023-12-01T15:23:43.460" v="1640" actId="1076"/>
          <ac:spMkLst>
            <pc:docMk/>
            <pc:sldMk cId="763405987" sldId="527"/>
            <ac:spMk id="280" creationId="{1ECB0847-BDBA-44E0-83E0-2FE7459EC4CB}"/>
          </ac:spMkLst>
        </pc:spChg>
        <pc:grpChg chg="add del mod">
          <ac:chgData name="zh" userId="65dd4e8b55055bc2" providerId="LiveId" clId="{5A08DBC1-6156-4329-9692-9769243E15AC}" dt="2023-12-01T13:58:53.784" v="363" actId="478"/>
          <ac:grpSpMkLst>
            <pc:docMk/>
            <pc:sldMk cId="763405987" sldId="527"/>
            <ac:grpSpMk id="61" creationId="{486B7D3E-1B87-4771-BDD4-57FEA5921BA1}"/>
          </ac:grpSpMkLst>
        </pc:grpChg>
        <pc:grpChg chg="add del mod">
          <ac:chgData name="zh" userId="65dd4e8b55055bc2" providerId="LiveId" clId="{5A08DBC1-6156-4329-9692-9769243E15AC}" dt="2023-12-01T13:58:28.323" v="347" actId="165"/>
          <ac:grpSpMkLst>
            <pc:docMk/>
            <pc:sldMk cId="763405987" sldId="527"/>
            <ac:grpSpMk id="64" creationId="{13155A7C-A310-48FF-B8D6-D6E506FA80C2}"/>
          </ac:grpSpMkLst>
        </pc:grpChg>
        <pc:grpChg chg="add mod topLvl">
          <ac:chgData name="zh" userId="65dd4e8b55055bc2" providerId="LiveId" clId="{5A08DBC1-6156-4329-9692-9769243E15AC}" dt="2023-12-01T15:08:00.206" v="1360" actId="1036"/>
          <ac:grpSpMkLst>
            <pc:docMk/>
            <pc:sldMk cId="763405987" sldId="527"/>
            <ac:grpSpMk id="140" creationId="{59AA50C2-0E95-427D-9F94-5A79D0F02A3A}"/>
          </ac:grpSpMkLst>
        </pc:grpChg>
        <pc:grpChg chg="add del mod">
          <ac:chgData name="zh" userId="65dd4e8b55055bc2" providerId="LiveId" clId="{5A08DBC1-6156-4329-9692-9769243E15AC}" dt="2023-12-01T14:35:37.181" v="1192" actId="165"/>
          <ac:grpSpMkLst>
            <pc:docMk/>
            <pc:sldMk cId="763405987" sldId="527"/>
            <ac:grpSpMk id="193" creationId="{1DE71DA2-003E-4B41-AF8B-82E5B2C8DB9E}"/>
          </ac:grpSpMkLst>
        </pc:grpChg>
        <pc:picChg chg="add del mod">
          <ac:chgData name="zh" userId="65dd4e8b55055bc2" providerId="LiveId" clId="{5A08DBC1-6156-4329-9692-9769243E15AC}" dt="2023-12-01T13:34:12.426" v="39"/>
          <ac:picMkLst>
            <pc:docMk/>
            <pc:sldMk cId="763405987" sldId="527"/>
            <ac:picMk id="3" creationId="{6B3F9106-4C34-45EC-B3B1-40D18A8F5C78}"/>
          </ac:picMkLst>
        </pc:picChg>
        <pc:picChg chg="add del mod">
          <ac:chgData name="zh" userId="65dd4e8b55055bc2" providerId="LiveId" clId="{5A08DBC1-6156-4329-9692-9769243E15AC}" dt="2023-12-01T13:49:49.158" v="271" actId="478"/>
          <ac:picMkLst>
            <pc:docMk/>
            <pc:sldMk cId="763405987" sldId="527"/>
            <ac:picMk id="4" creationId="{EE0B4560-081A-4422-9DEE-3C6E59A482F3}"/>
          </ac:picMkLst>
        </pc:picChg>
        <pc:picChg chg="add del mod">
          <ac:chgData name="zh" userId="65dd4e8b55055bc2" providerId="LiveId" clId="{5A08DBC1-6156-4329-9692-9769243E15AC}" dt="2023-12-01T13:49:48.272" v="270" actId="478"/>
          <ac:picMkLst>
            <pc:docMk/>
            <pc:sldMk cId="763405987" sldId="527"/>
            <ac:picMk id="5" creationId="{19645C50-6AAE-4A9D-AD5A-18E20024D486}"/>
          </ac:picMkLst>
        </pc:picChg>
        <pc:picChg chg="add del mod">
          <ac:chgData name="zh" userId="65dd4e8b55055bc2" providerId="LiveId" clId="{5A08DBC1-6156-4329-9692-9769243E15AC}" dt="2023-12-01T13:36:06.224" v="51"/>
          <ac:picMkLst>
            <pc:docMk/>
            <pc:sldMk cId="763405987" sldId="527"/>
            <ac:picMk id="6" creationId="{6EAD1808-7D7D-4D76-A9C7-3FEA4D193C2F}"/>
          </ac:picMkLst>
        </pc:picChg>
        <pc:picChg chg="add del mod">
          <ac:chgData name="zh" userId="65dd4e8b55055bc2" providerId="LiveId" clId="{5A08DBC1-6156-4329-9692-9769243E15AC}" dt="2023-12-01T13:49:49.880" v="272" actId="478"/>
          <ac:picMkLst>
            <pc:docMk/>
            <pc:sldMk cId="763405987" sldId="527"/>
            <ac:picMk id="8" creationId="{BCB01909-9AA1-416D-A266-AAA3BC4A0FDA}"/>
          </ac:picMkLst>
        </pc:picChg>
        <pc:picChg chg="add del mod">
          <ac:chgData name="zh" userId="65dd4e8b55055bc2" providerId="LiveId" clId="{5A08DBC1-6156-4329-9692-9769243E15AC}" dt="2023-12-01T13:49:46.580" v="269"/>
          <ac:picMkLst>
            <pc:docMk/>
            <pc:sldMk cId="763405987" sldId="527"/>
            <ac:picMk id="10" creationId="{20C60E35-CAA9-4E73-9109-FD074EE2C9CB}"/>
          </ac:picMkLst>
        </pc:picChg>
        <pc:picChg chg="add del mod">
          <ac:chgData name="zh" userId="65dd4e8b55055bc2" providerId="LiveId" clId="{5A08DBC1-6156-4329-9692-9769243E15AC}" dt="2023-12-01T13:49:46.580" v="269"/>
          <ac:picMkLst>
            <pc:docMk/>
            <pc:sldMk cId="763405987" sldId="527"/>
            <ac:picMk id="11" creationId="{402006AD-9F57-41E8-B10B-CAAB8A60674F}"/>
          </ac:picMkLst>
        </pc:picChg>
        <pc:picChg chg="add del mod">
          <ac:chgData name="zh" userId="65dd4e8b55055bc2" providerId="LiveId" clId="{5A08DBC1-6156-4329-9692-9769243E15AC}" dt="2023-12-01T13:49:46.580" v="269"/>
          <ac:picMkLst>
            <pc:docMk/>
            <pc:sldMk cId="763405987" sldId="527"/>
            <ac:picMk id="12" creationId="{772D9AE9-A382-4A35-8DBD-970995E3ED0A}"/>
          </ac:picMkLst>
        </pc:picChg>
        <pc:picChg chg="add del mod">
          <ac:chgData name="zh" userId="65dd4e8b55055bc2" providerId="LiveId" clId="{5A08DBC1-6156-4329-9692-9769243E15AC}" dt="2023-12-01T13:49:46.580" v="269"/>
          <ac:picMkLst>
            <pc:docMk/>
            <pc:sldMk cId="763405987" sldId="527"/>
            <ac:picMk id="13" creationId="{42972247-2C82-43B2-9275-9B5BA63E33EF}"/>
          </ac:picMkLst>
        </pc:picChg>
        <pc:picChg chg="add del mod">
          <ac:chgData name="zh" userId="65dd4e8b55055bc2" providerId="LiveId" clId="{5A08DBC1-6156-4329-9692-9769243E15AC}" dt="2023-12-01T13:49:46.580" v="269"/>
          <ac:picMkLst>
            <pc:docMk/>
            <pc:sldMk cId="763405987" sldId="527"/>
            <ac:picMk id="14" creationId="{61DB26BD-9BBB-4665-9D05-40DA755979BA}"/>
          </ac:picMkLst>
        </pc:picChg>
        <pc:picChg chg="add del mod">
          <ac:chgData name="zh" userId="65dd4e8b55055bc2" providerId="LiveId" clId="{5A08DBC1-6156-4329-9692-9769243E15AC}" dt="2023-12-01T13:49:46.580" v="269"/>
          <ac:picMkLst>
            <pc:docMk/>
            <pc:sldMk cId="763405987" sldId="527"/>
            <ac:picMk id="15" creationId="{8B105305-A6BC-47BA-91B9-BE8CC0304254}"/>
          </ac:picMkLst>
        </pc:picChg>
        <pc:picChg chg="add del mod">
          <ac:chgData name="zh" userId="65dd4e8b55055bc2" providerId="LiveId" clId="{5A08DBC1-6156-4329-9692-9769243E15AC}" dt="2023-12-01T13:49:46.580" v="269"/>
          <ac:picMkLst>
            <pc:docMk/>
            <pc:sldMk cId="763405987" sldId="527"/>
            <ac:picMk id="16" creationId="{6C7885F0-2671-43DE-9626-9464E637B5ED}"/>
          </ac:picMkLst>
        </pc:picChg>
        <pc:picChg chg="add del mod">
          <ac:chgData name="zh" userId="65dd4e8b55055bc2" providerId="LiveId" clId="{5A08DBC1-6156-4329-9692-9769243E15AC}" dt="2023-12-01T13:49:46.580" v="269"/>
          <ac:picMkLst>
            <pc:docMk/>
            <pc:sldMk cId="763405987" sldId="527"/>
            <ac:picMk id="17" creationId="{E6EC132F-2DAE-4729-A54E-4DF8644C0FD4}"/>
          </ac:picMkLst>
        </pc:picChg>
        <pc:picChg chg="add del mod">
          <ac:chgData name="zh" userId="65dd4e8b55055bc2" providerId="LiveId" clId="{5A08DBC1-6156-4329-9692-9769243E15AC}" dt="2023-12-01T13:49:46.580" v="269"/>
          <ac:picMkLst>
            <pc:docMk/>
            <pc:sldMk cId="763405987" sldId="527"/>
            <ac:picMk id="18" creationId="{B3AFB139-A82B-44F9-9F7F-18644270AC00}"/>
          </ac:picMkLst>
        </pc:picChg>
        <pc:picChg chg="add del mod">
          <ac:chgData name="zh" userId="65dd4e8b55055bc2" providerId="LiveId" clId="{5A08DBC1-6156-4329-9692-9769243E15AC}" dt="2023-12-01T13:49:46.580" v="269"/>
          <ac:picMkLst>
            <pc:docMk/>
            <pc:sldMk cId="763405987" sldId="527"/>
            <ac:picMk id="19" creationId="{8EA2349F-131D-4203-B10D-02016B4CD80C}"/>
          </ac:picMkLst>
        </pc:picChg>
        <pc:picChg chg="add del mod">
          <ac:chgData name="zh" userId="65dd4e8b55055bc2" providerId="LiveId" clId="{5A08DBC1-6156-4329-9692-9769243E15AC}" dt="2023-12-01T13:49:46.580" v="269"/>
          <ac:picMkLst>
            <pc:docMk/>
            <pc:sldMk cId="763405987" sldId="527"/>
            <ac:picMk id="20" creationId="{FF48B7D3-2BE1-40EF-B2E0-76833BBAC257}"/>
          </ac:picMkLst>
        </pc:picChg>
        <pc:picChg chg="add del mod">
          <ac:chgData name="zh" userId="65dd4e8b55055bc2" providerId="LiveId" clId="{5A08DBC1-6156-4329-9692-9769243E15AC}" dt="2023-12-01T13:49:46.580" v="269"/>
          <ac:picMkLst>
            <pc:docMk/>
            <pc:sldMk cId="763405987" sldId="527"/>
            <ac:picMk id="21" creationId="{A744CD56-611D-4253-AEEF-55F4BAB34D36}"/>
          </ac:picMkLst>
        </pc:picChg>
        <pc:picChg chg="add del mod">
          <ac:chgData name="zh" userId="65dd4e8b55055bc2" providerId="LiveId" clId="{5A08DBC1-6156-4329-9692-9769243E15AC}" dt="2023-12-01T13:49:46.580" v="269"/>
          <ac:picMkLst>
            <pc:docMk/>
            <pc:sldMk cId="763405987" sldId="527"/>
            <ac:picMk id="22" creationId="{59FEC942-DEBB-4538-8715-095DB74F1815}"/>
          </ac:picMkLst>
        </pc:picChg>
        <pc:picChg chg="add del mod">
          <ac:chgData name="zh" userId="65dd4e8b55055bc2" providerId="LiveId" clId="{5A08DBC1-6156-4329-9692-9769243E15AC}" dt="2023-12-01T13:49:46.580" v="269"/>
          <ac:picMkLst>
            <pc:docMk/>
            <pc:sldMk cId="763405987" sldId="527"/>
            <ac:picMk id="23" creationId="{E4919D41-5D47-4ACC-A975-6A68A68D92AA}"/>
          </ac:picMkLst>
        </pc:picChg>
        <pc:picChg chg="add del mod">
          <ac:chgData name="zh" userId="65dd4e8b55055bc2" providerId="LiveId" clId="{5A08DBC1-6156-4329-9692-9769243E15AC}" dt="2023-12-01T13:49:46.580" v="269"/>
          <ac:picMkLst>
            <pc:docMk/>
            <pc:sldMk cId="763405987" sldId="527"/>
            <ac:picMk id="24" creationId="{344665F3-ABBD-4A8B-88B0-28323FDB7E70}"/>
          </ac:picMkLst>
        </pc:picChg>
        <pc:picChg chg="add del mod">
          <ac:chgData name="zh" userId="65dd4e8b55055bc2" providerId="LiveId" clId="{5A08DBC1-6156-4329-9692-9769243E15AC}" dt="2023-12-01T13:49:46.580" v="269"/>
          <ac:picMkLst>
            <pc:docMk/>
            <pc:sldMk cId="763405987" sldId="527"/>
            <ac:picMk id="25" creationId="{6A510F5A-1F08-4140-B29D-C414F3E61CBC}"/>
          </ac:picMkLst>
        </pc:picChg>
        <pc:picChg chg="add del mod">
          <ac:chgData name="zh" userId="65dd4e8b55055bc2" providerId="LiveId" clId="{5A08DBC1-6156-4329-9692-9769243E15AC}" dt="2023-12-01T13:49:46.580" v="269"/>
          <ac:picMkLst>
            <pc:docMk/>
            <pc:sldMk cId="763405987" sldId="527"/>
            <ac:picMk id="26" creationId="{AC150CF5-1D7E-4EC1-918F-0FA0A8C2D8A9}"/>
          </ac:picMkLst>
        </pc:picChg>
        <pc:picChg chg="add del mod">
          <ac:chgData name="zh" userId="65dd4e8b55055bc2" providerId="LiveId" clId="{5A08DBC1-6156-4329-9692-9769243E15AC}" dt="2023-12-01T13:49:46.580" v="269"/>
          <ac:picMkLst>
            <pc:docMk/>
            <pc:sldMk cId="763405987" sldId="527"/>
            <ac:picMk id="27" creationId="{B5686AD8-B771-4A7B-A373-59E7F202167D}"/>
          </ac:picMkLst>
        </pc:picChg>
        <pc:picChg chg="add del mod">
          <ac:chgData name="zh" userId="65dd4e8b55055bc2" providerId="LiveId" clId="{5A08DBC1-6156-4329-9692-9769243E15AC}" dt="2023-12-01T13:49:46.580" v="269"/>
          <ac:picMkLst>
            <pc:docMk/>
            <pc:sldMk cId="763405987" sldId="527"/>
            <ac:picMk id="28" creationId="{D39AFD9D-3185-46B3-9E5F-A3F724818834}"/>
          </ac:picMkLst>
        </pc:picChg>
        <pc:picChg chg="add del mod">
          <ac:chgData name="zh" userId="65dd4e8b55055bc2" providerId="LiveId" clId="{5A08DBC1-6156-4329-9692-9769243E15AC}" dt="2023-12-01T13:49:46.580" v="269"/>
          <ac:picMkLst>
            <pc:docMk/>
            <pc:sldMk cId="763405987" sldId="527"/>
            <ac:picMk id="29" creationId="{C3889689-39DE-4964-AB66-4C65D0E83B78}"/>
          </ac:picMkLst>
        </pc:picChg>
        <pc:picChg chg="add del mod">
          <ac:chgData name="zh" userId="65dd4e8b55055bc2" providerId="LiveId" clId="{5A08DBC1-6156-4329-9692-9769243E15AC}" dt="2023-12-01T13:49:46.580" v="269"/>
          <ac:picMkLst>
            <pc:docMk/>
            <pc:sldMk cId="763405987" sldId="527"/>
            <ac:picMk id="30" creationId="{FE98406D-0F85-4197-A0AA-A5D5CB19E923}"/>
          </ac:picMkLst>
        </pc:picChg>
        <pc:picChg chg="add del mod">
          <ac:chgData name="zh" userId="65dd4e8b55055bc2" providerId="LiveId" clId="{5A08DBC1-6156-4329-9692-9769243E15AC}" dt="2023-12-01T13:49:46.580" v="269"/>
          <ac:picMkLst>
            <pc:docMk/>
            <pc:sldMk cId="763405987" sldId="527"/>
            <ac:picMk id="31" creationId="{0ABDFC02-54CE-49C0-BE99-3454E58E236C}"/>
          </ac:picMkLst>
        </pc:picChg>
        <pc:picChg chg="add del mod">
          <ac:chgData name="zh" userId="65dd4e8b55055bc2" providerId="LiveId" clId="{5A08DBC1-6156-4329-9692-9769243E15AC}" dt="2023-12-01T13:49:46.580" v="269"/>
          <ac:picMkLst>
            <pc:docMk/>
            <pc:sldMk cId="763405987" sldId="527"/>
            <ac:picMk id="32" creationId="{8F44FCE0-B276-4A76-9179-C8BC7113EBA8}"/>
          </ac:picMkLst>
        </pc:picChg>
        <pc:picChg chg="add del mod">
          <ac:chgData name="zh" userId="65dd4e8b55055bc2" providerId="LiveId" clId="{5A08DBC1-6156-4329-9692-9769243E15AC}" dt="2023-12-01T13:49:46.580" v="269"/>
          <ac:picMkLst>
            <pc:docMk/>
            <pc:sldMk cId="763405987" sldId="527"/>
            <ac:picMk id="33" creationId="{01C30B5D-FF1D-4922-B7C9-D5C2B856ACF7}"/>
          </ac:picMkLst>
        </pc:picChg>
        <pc:picChg chg="add del mod">
          <ac:chgData name="zh" userId="65dd4e8b55055bc2" providerId="LiveId" clId="{5A08DBC1-6156-4329-9692-9769243E15AC}" dt="2023-12-01T13:49:46.580" v="269"/>
          <ac:picMkLst>
            <pc:docMk/>
            <pc:sldMk cId="763405987" sldId="527"/>
            <ac:picMk id="34" creationId="{5047DD17-56C6-4AE2-AB0C-E83B98D3E5A6}"/>
          </ac:picMkLst>
        </pc:picChg>
        <pc:picChg chg="add del mod">
          <ac:chgData name="zh" userId="65dd4e8b55055bc2" providerId="LiveId" clId="{5A08DBC1-6156-4329-9692-9769243E15AC}" dt="2023-12-01T13:49:46.580" v="269"/>
          <ac:picMkLst>
            <pc:docMk/>
            <pc:sldMk cId="763405987" sldId="527"/>
            <ac:picMk id="35" creationId="{ABAE01C2-155F-4104-B9E7-7994C41F6724}"/>
          </ac:picMkLst>
        </pc:picChg>
        <pc:picChg chg="add del mod">
          <ac:chgData name="zh" userId="65dd4e8b55055bc2" providerId="LiveId" clId="{5A08DBC1-6156-4329-9692-9769243E15AC}" dt="2023-12-01T13:49:46.580" v="269"/>
          <ac:picMkLst>
            <pc:docMk/>
            <pc:sldMk cId="763405987" sldId="527"/>
            <ac:picMk id="36" creationId="{0906AFB0-A58D-4F22-8F96-98572E589549}"/>
          </ac:picMkLst>
        </pc:picChg>
        <pc:picChg chg="add del mod">
          <ac:chgData name="zh" userId="65dd4e8b55055bc2" providerId="LiveId" clId="{5A08DBC1-6156-4329-9692-9769243E15AC}" dt="2023-12-01T13:49:46.580" v="269"/>
          <ac:picMkLst>
            <pc:docMk/>
            <pc:sldMk cId="763405987" sldId="527"/>
            <ac:picMk id="37" creationId="{B0C7B90D-EE34-41F7-948F-7270FD95E863}"/>
          </ac:picMkLst>
        </pc:picChg>
        <pc:picChg chg="add del mod">
          <ac:chgData name="zh" userId="65dd4e8b55055bc2" providerId="LiveId" clId="{5A08DBC1-6156-4329-9692-9769243E15AC}" dt="2023-12-01T13:49:46.580" v="269"/>
          <ac:picMkLst>
            <pc:docMk/>
            <pc:sldMk cId="763405987" sldId="527"/>
            <ac:picMk id="38" creationId="{3568C2B3-5575-40E3-8C8A-B38407FAD37A}"/>
          </ac:picMkLst>
        </pc:picChg>
        <pc:picChg chg="add del mod">
          <ac:chgData name="zh" userId="65dd4e8b55055bc2" providerId="LiveId" clId="{5A08DBC1-6156-4329-9692-9769243E15AC}" dt="2023-12-01T13:49:52.091" v="274"/>
          <ac:picMkLst>
            <pc:docMk/>
            <pc:sldMk cId="763405987" sldId="527"/>
            <ac:picMk id="39" creationId="{27221F8A-9232-4DC1-8990-891D3DC2585D}"/>
          </ac:picMkLst>
        </pc:picChg>
        <pc:picChg chg="add mod topLvl">
          <ac:chgData name="zh" userId="65dd4e8b55055bc2" providerId="LiveId" clId="{5A08DBC1-6156-4329-9692-9769243E15AC}" dt="2023-12-01T15:08:00.206" v="1360" actId="1036"/>
          <ac:picMkLst>
            <pc:docMk/>
            <pc:sldMk cId="763405987" sldId="527"/>
            <ac:picMk id="40" creationId="{41D63A32-9E94-4203-B673-175E89F0FE39}"/>
          </ac:picMkLst>
        </pc:picChg>
        <pc:picChg chg="add mod topLvl">
          <ac:chgData name="zh" userId="65dd4e8b55055bc2" providerId="LiveId" clId="{5A08DBC1-6156-4329-9692-9769243E15AC}" dt="2023-12-01T15:08:00.206" v="1360" actId="1036"/>
          <ac:picMkLst>
            <pc:docMk/>
            <pc:sldMk cId="763405987" sldId="527"/>
            <ac:picMk id="41" creationId="{41FA3B0C-11F2-4CFA-A7F0-B1015247CFD7}"/>
          </ac:picMkLst>
        </pc:picChg>
        <pc:picChg chg="add mod topLvl">
          <ac:chgData name="zh" userId="65dd4e8b55055bc2" providerId="LiveId" clId="{5A08DBC1-6156-4329-9692-9769243E15AC}" dt="2023-12-01T15:08:00.206" v="1360" actId="1036"/>
          <ac:picMkLst>
            <pc:docMk/>
            <pc:sldMk cId="763405987" sldId="527"/>
            <ac:picMk id="42" creationId="{C2057816-A60B-4AC9-B75C-1AE8308F17BD}"/>
          </ac:picMkLst>
        </pc:picChg>
        <pc:picChg chg="add mod topLvl">
          <ac:chgData name="zh" userId="65dd4e8b55055bc2" providerId="LiveId" clId="{5A08DBC1-6156-4329-9692-9769243E15AC}" dt="2023-12-01T15:08:00.206" v="1360" actId="1036"/>
          <ac:picMkLst>
            <pc:docMk/>
            <pc:sldMk cId="763405987" sldId="527"/>
            <ac:picMk id="43" creationId="{C7C3BEE0-9EBE-4F6C-8D6F-33368339E50E}"/>
          </ac:picMkLst>
        </pc:picChg>
        <pc:picChg chg="add mod topLvl">
          <ac:chgData name="zh" userId="65dd4e8b55055bc2" providerId="LiveId" clId="{5A08DBC1-6156-4329-9692-9769243E15AC}" dt="2023-12-01T15:08:00.206" v="1360" actId="1036"/>
          <ac:picMkLst>
            <pc:docMk/>
            <pc:sldMk cId="763405987" sldId="527"/>
            <ac:picMk id="44" creationId="{89370E70-0E53-4F4F-AA22-9B470CFEF0CB}"/>
          </ac:picMkLst>
        </pc:picChg>
        <pc:picChg chg="add mod topLvl">
          <ac:chgData name="zh" userId="65dd4e8b55055bc2" providerId="LiveId" clId="{5A08DBC1-6156-4329-9692-9769243E15AC}" dt="2023-12-01T15:08:00.206" v="1360" actId="1036"/>
          <ac:picMkLst>
            <pc:docMk/>
            <pc:sldMk cId="763405987" sldId="527"/>
            <ac:picMk id="45" creationId="{28E10CB6-DC7E-42D4-950C-BC2C7016EB8A}"/>
          </ac:picMkLst>
        </pc:picChg>
        <pc:picChg chg="add mod topLvl">
          <ac:chgData name="zh" userId="65dd4e8b55055bc2" providerId="LiveId" clId="{5A08DBC1-6156-4329-9692-9769243E15AC}" dt="2023-12-01T15:08:00.206" v="1360" actId="1036"/>
          <ac:picMkLst>
            <pc:docMk/>
            <pc:sldMk cId="763405987" sldId="527"/>
            <ac:picMk id="46" creationId="{D11EBE5E-6401-48C1-9524-B1B7F973EA3A}"/>
          </ac:picMkLst>
        </pc:picChg>
        <pc:picChg chg="add mod topLvl">
          <ac:chgData name="zh" userId="65dd4e8b55055bc2" providerId="LiveId" clId="{5A08DBC1-6156-4329-9692-9769243E15AC}" dt="2023-12-01T15:08:00.206" v="1360" actId="1036"/>
          <ac:picMkLst>
            <pc:docMk/>
            <pc:sldMk cId="763405987" sldId="527"/>
            <ac:picMk id="47" creationId="{29FE450B-8EBF-41F4-897F-DBBD06C5F876}"/>
          </ac:picMkLst>
        </pc:picChg>
        <pc:picChg chg="add mod topLvl">
          <ac:chgData name="zh" userId="65dd4e8b55055bc2" providerId="LiveId" clId="{5A08DBC1-6156-4329-9692-9769243E15AC}" dt="2023-12-01T15:08:00.206" v="1360" actId="1036"/>
          <ac:picMkLst>
            <pc:docMk/>
            <pc:sldMk cId="763405987" sldId="527"/>
            <ac:picMk id="48" creationId="{C169D6AF-D8FD-4C05-BC47-83701A879550}"/>
          </ac:picMkLst>
        </pc:picChg>
        <pc:picChg chg="add mod topLvl">
          <ac:chgData name="zh" userId="65dd4e8b55055bc2" providerId="LiveId" clId="{5A08DBC1-6156-4329-9692-9769243E15AC}" dt="2023-12-01T15:08:00.206" v="1360" actId="1036"/>
          <ac:picMkLst>
            <pc:docMk/>
            <pc:sldMk cId="763405987" sldId="527"/>
            <ac:picMk id="49" creationId="{C370EA9C-F849-4853-9C52-CE275CFC97C1}"/>
          </ac:picMkLst>
        </pc:picChg>
        <pc:picChg chg="add mod topLvl">
          <ac:chgData name="zh" userId="65dd4e8b55055bc2" providerId="LiveId" clId="{5A08DBC1-6156-4329-9692-9769243E15AC}" dt="2023-12-01T15:08:00.206" v="1360" actId="1036"/>
          <ac:picMkLst>
            <pc:docMk/>
            <pc:sldMk cId="763405987" sldId="527"/>
            <ac:picMk id="50" creationId="{6B563FEA-A50A-4BCA-8547-0EA3E47C8B58}"/>
          </ac:picMkLst>
        </pc:picChg>
        <pc:picChg chg="add mod topLvl">
          <ac:chgData name="zh" userId="65dd4e8b55055bc2" providerId="LiveId" clId="{5A08DBC1-6156-4329-9692-9769243E15AC}" dt="2023-12-01T15:08:00.206" v="1360" actId="1036"/>
          <ac:picMkLst>
            <pc:docMk/>
            <pc:sldMk cId="763405987" sldId="527"/>
            <ac:picMk id="51" creationId="{B603A847-01C6-40A0-883D-4D35C2BA03CF}"/>
          </ac:picMkLst>
        </pc:picChg>
        <pc:picChg chg="add mod topLvl">
          <ac:chgData name="zh" userId="65dd4e8b55055bc2" providerId="LiveId" clId="{5A08DBC1-6156-4329-9692-9769243E15AC}" dt="2023-12-01T15:08:00.206" v="1360" actId="1036"/>
          <ac:picMkLst>
            <pc:docMk/>
            <pc:sldMk cId="763405987" sldId="527"/>
            <ac:picMk id="52" creationId="{2A4FC90F-963D-4A34-A0B5-2388B4B057AD}"/>
          </ac:picMkLst>
        </pc:picChg>
        <pc:picChg chg="add mod topLvl">
          <ac:chgData name="zh" userId="65dd4e8b55055bc2" providerId="LiveId" clId="{5A08DBC1-6156-4329-9692-9769243E15AC}" dt="2023-12-01T15:08:00.206" v="1360" actId="1036"/>
          <ac:picMkLst>
            <pc:docMk/>
            <pc:sldMk cId="763405987" sldId="527"/>
            <ac:picMk id="53" creationId="{62BAFEA7-8BDF-4F12-AEBE-2BDB1FA39B1A}"/>
          </ac:picMkLst>
        </pc:picChg>
        <pc:picChg chg="add mod topLvl">
          <ac:chgData name="zh" userId="65dd4e8b55055bc2" providerId="LiveId" clId="{5A08DBC1-6156-4329-9692-9769243E15AC}" dt="2023-12-01T15:08:00.206" v="1360" actId="1036"/>
          <ac:picMkLst>
            <pc:docMk/>
            <pc:sldMk cId="763405987" sldId="527"/>
            <ac:picMk id="54" creationId="{E382C2D3-40DE-4DF5-AFEA-8208F76E4E97}"/>
          </ac:picMkLst>
        </pc:picChg>
        <pc:picChg chg="add mod topLvl">
          <ac:chgData name="zh" userId="65dd4e8b55055bc2" providerId="LiveId" clId="{5A08DBC1-6156-4329-9692-9769243E15AC}" dt="2023-12-01T15:08:00.206" v="1360" actId="1036"/>
          <ac:picMkLst>
            <pc:docMk/>
            <pc:sldMk cId="763405987" sldId="527"/>
            <ac:picMk id="55" creationId="{21F3E65E-D8C6-4194-9F15-4C216E9C3534}"/>
          </ac:picMkLst>
        </pc:picChg>
        <pc:cxnChg chg="add mod topLvl">
          <ac:chgData name="zh" userId="65dd4e8b55055bc2" providerId="LiveId" clId="{5A08DBC1-6156-4329-9692-9769243E15AC}" dt="2023-12-01T15:08:00.206" v="1360" actId="1036"/>
          <ac:cxnSpMkLst>
            <pc:docMk/>
            <pc:sldMk cId="763405987" sldId="527"/>
            <ac:cxnSpMk id="60" creationId="{C46EF8EC-4FEE-4B5C-AFFC-E09C383E4734}"/>
          </ac:cxnSpMkLst>
        </pc:cxnChg>
        <pc:cxnChg chg="add mod topLvl">
          <ac:chgData name="zh" userId="65dd4e8b55055bc2" providerId="LiveId" clId="{5A08DBC1-6156-4329-9692-9769243E15AC}" dt="2023-12-01T15:08:00.206" v="1360" actId="1036"/>
          <ac:cxnSpMkLst>
            <pc:docMk/>
            <pc:sldMk cId="763405987" sldId="527"/>
            <ac:cxnSpMk id="70" creationId="{132EAC61-40C7-4D9B-86B8-6E228055A82C}"/>
          </ac:cxnSpMkLst>
        </pc:cxnChg>
        <pc:cxnChg chg="add mod topLvl">
          <ac:chgData name="zh" userId="65dd4e8b55055bc2" providerId="LiveId" clId="{5A08DBC1-6156-4329-9692-9769243E15AC}" dt="2023-12-01T15:08:00.206" v="1360" actId="1036"/>
          <ac:cxnSpMkLst>
            <pc:docMk/>
            <pc:sldMk cId="763405987" sldId="527"/>
            <ac:cxnSpMk id="73" creationId="{24AC4A33-8842-4A91-A147-CCAB0F5B8648}"/>
          </ac:cxnSpMkLst>
        </pc:cxnChg>
        <pc:cxnChg chg="add del mod">
          <ac:chgData name="zh" userId="65dd4e8b55055bc2" providerId="LiveId" clId="{5A08DBC1-6156-4329-9692-9769243E15AC}" dt="2023-12-01T14:04:05.173" v="411" actId="478"/>
          <ac:cxnSpMkLst>
            <pc:docMk/>
            <pc:sldMk cId="763405987" sldId="527"/>
            <ac:cxnSpMk id="77" creationId="{82A5E257-52CB-43D1-BB06-8F13CB6596A7}"/>
          </ac:cxnSpMkLst>
        </pc:cxnChg>
        <pc:cxnChg chg="add mod topLvl">
          <ac:chgData name="zh" userId="65dd4e8b55055bc2" providerId="LiveId" clId="{5A08DBC1-6156-4329-9692-9769243E15AC}" dt="2023-12-01T15:08:00.206" v="1360" actId="1036"/>
          <ac:cxnSpMkLst>
            <pc:docMk/>
            <pc:sldMk cId="763405987" sldId="527"/>
            <ac:cxnSpMk id="79" creationId="{D8E8730D-26EA-4F90-82AD-37AEB2F52DCC}"/>
          </ac:cxnSpMkLst>
        </pc:cxnChg>
        <pc:cxnChg chg="add mod topLvl">
          <ac:chgData name="zh" userId="65dd4e8b55055bc2" providerId="LiveId" clId="{5A08DBC1-6156-4329-9692-9769243E15AC}" dt="2023-12-01T15:08:00.206" v="1360" actId="1036"/>
          <ac:cxnSpMkLst>
            <pc:docMk/>
            <pc:sldMk cId="763405987" sldId="527"/>
            <ac:cxnSpMk id="80" creationId="{5FC89394-E4F0-460B-8D31-C605E33D6EC1}"/>
          </ac:cxnSpMkLst>
        </pc:cxnChg>
        <pc:cxnChg chg="add mod topLvl">
          <ac:chgData name="zh" userId="65dd4e8b55055bc2" providerId="LiveId" clId="{5A08DBC1-6156-4329-9692-9769243E15AC}" dt="2023-12-01T15:08:00.206" v="1360" actId="1036"/>
          <ac:cxnSpMkLst>
            <pc:docMk/>
            <pc:sldMk cId="763405987" sldId="527"/>
            <ac:cxnSpMk id="82" creationId="{667FBDAC-0441-4F1C-9EF1-4C07F0E8D94B}"/>
          </ac:cxnSpMkLst>
        </pc:cxnChg>
        <pc:cxnChg chg="add mod topLvl">
          <ac:chgData name="zh" userId="65dd4e8b55055bc2" providerId="LiveId" clId="{5A08DBC1-6156-4329-9692-9769243E15AC}" dt="2023-12-01T15:08:00.206" v="1360" actId="1036"/>
          <ac:cxnSpMkLst>
            <pc:docMk/>
            <pc:sldMk cId="763405987" sldId="527"/>
            <ac:cxnSpMk id="83" creationId="{9AECFE74-17A7-44C8-A445-25F5841983EF}"/>
          </ac:cxnSpMkLst>
        </pc:cxnChg>
        <pc:cxnChg chg="add mod topLvl">
          <ac:chgData name="zh" userId="65dd4e8b55055bc2" providerId="LiveId" clId="{5A08DBC1-6156-4329-9692-9769243E15AC}" dt="2023-12-01T15:08:00.206" v="1360" actId="1036"/>
          <ac:cxnSpMkLst>
            <pc:docMk/>
            <pc:sldMk cId="763405987" sldId="527"/>
            <ac:cxnSpMk id="89" creationId="{27970523-11A1-4C5B-B289-F06A36F31137}"/>
          </ac:cxnSpMkLst>
        </pc:cxnChg>
        <pc:cxnChg chg="add mod topLvl">
          <ac:chgData name="zh" userId="65dd4e8b55055bc2" providerId="LiveId" clId="{5A08DBC1-6156-4329-9692-9769243E15AC}" dt="2023-12-01T15:08:00.206" v="1360" actId="1036"/>
          <ac:cxnSpMkLst>
            <pc:docMk/>
            <pc:sldMk cId="763405987" sldId="527"/>
            <ac:cxnSpMk id="90" creationId="{BC7FB507-C3D3-41EE-AE51-3A6A9CC9E049}"/>
          </ac:cxnSpMkLst>
        </pc:cxnChg>
        <pc:cxnChg chg="add mod topLvl">
          <ac:chgData name="zh" userId="65dd4e8b55055bc2" providerId="LiveId" clId="{5A08DBC1-6156-4329-9692-9769243E15AC}" dt="2023-12-01T15:08:00.206" v="1360" actId="1036"/>
          <ac:cxnSpMkLst>
            <pc:docMk/>
            <pc:sldMk cId="763405987" sldId="527"/>
            <ac:cxnSpMk id="111" creationId="{E94B3476-E5E4-43DA-B079-37767489B369}"/>
          </ac:cxnSpMkLst>
        </pc:cxnChg>
        <pc:cxnChg chg="add mod topLvl">
          <ac:chgData name="zh" userId="65dd4e8b55055bc2" providerId="LiveId" clId="{5A08DBC1-6156-4329-9692-9769243E15AC}" dt="2023-12-01T15:08:00.206" v="1360" actId="1036"/>
          <ac:cxnSpMkLst>
            <pc:docMk/>
            <pc:sldMk cId="763405987" sldId="527"/>
            <ac:cxnSpMk id="114" creationId="{7528977E-E29D-4361-B1E2-80E1DD4AAB44}"/>
          </ac:cxnSpMkLst>
        </pc:cxnChg>
        <pc:cxnChg chg="add mod topLvl">
          <ac:chgData name="zh" userId="65dd4e8b55055bc2" providerId="LiveId" clId="{5A08DBC1-6156-4329-9692-9769243E15AC}" dt="2023-12-01T15:08:00.206" v="1360" actId="1036"/>
          <ac:cxnSpMkLst>
            <pc:docMk/>
            <pc:sldMk cId="763405987" sldId="527"/>
            <ac:cxnSpMk id="119" creationId="{5750E14F-E596-4078-8BE8-26C462FC5080}"/>
          </ac:cxnSpMkLst>
        </pc:cxnChg>
        <pc:cxnChg chg="add mod topLvl">
          <ac:chgData name="zh" userId="65dd4e8b55055bc2" providerId="LiveId" clId="{5A08DBC1-6156-4329-9692-9769243E15AC}" dt="2023-12-01T15:08:00.206" v="1360" actId="1036"/>
          <ac:cxnSpMkLst>
            <pc:docMk/>
            <pc:sldMk cId="763405987" sldId="527"/>
            <ac:cxnSpMk id="120" creationId="{C4A7DE4B-0AF5-4D7F-879D-B295CE6F996F}"/>
          </ac:cxnSpMkLst>
        </pc:cxnChg>
        <pc:cxnChg chg="add mod topLvl">
          <ac:chgData name="zh" userId="65dd4e8b55055bc2" providerId="LiveId" clId="{5A08DBC1-6156-4329-9692-9769243E15AC}" dt="2023-12-01T15:08:00.206" v="1360" actId="1036"/>
          <ac:cxnSpMkLst>
            <pc:docMk/>
            <pc:sldMk cId="763405987" sldId="527"/>
            <ac:cxnSpMk id="121" creationId="{75888DDD-CC32-4C35-BC05-C4C81E866A6A}"/>
          </ac:cxnSpMkLst>
        </pc:cxnChg>
        <pc:cxnChg chg="add del mod">
          <ac:chgData name="zh" userId="65dd4e8b55055bc2" providerId="LiveId" clId="{5A08DBC1-6156-4329-9692-9769243E15AC}" dt="2023-12-01T14:27:11.386" v="1000" actId="478"/>
          <ac:cxnSpMkLst>
            <pc:docMk/>
            <pc:sldMk cId="763405987" sldId="527"/>
            <ac:cxnSpMk id="124" creationId="{914B989D-1F87-44A8-9853-CAD29E3634DC}"/>
          </ac:cxnSpMkLst>
        </pc:cxnChg>
        <pc:cxnChg chg="add del mod">
          <ac:chgData name="zh" userId="65dd4e8b55055bc2" providerId="LiveId" clId="{5A08DBC1-6156-4329-9692-9769243E15AC}" dt="2023-12-01T14:15:59.736" v="728"/>
          <ac:cxnSpMkLst>
            <pc:docMk/>
            <pc:sldMk cId="763405987" sldId="527"/>
            <ac:cxnSpMk id="142" creationId="{9393FD49-B7A1-4E57-9AE3-F4BB90096457}"/>
          </ac:cxnSpMkLst>
        </pc:cxnChg>
        <pc:cxnChg chg="add del mod">
          <ac:chgData name="zh" userId="65dd4e8b55055bc2" providerId="LiveId" clId="{5A08DBC1-6156-4329-9692-9769243E15AC}" dt="2023-12-01T14:26:27.745" v="916" actId="478"/>
          <ac:cxnSpMkLst>
            <pc:docMk/>
            <pc:sldMk cId="763405987" sldId="527"/>
            <ac:cxnSpMk id="143" creationId="{D83D13E6-D379-4942-B6A0-4EB93D9DEB4E}"/>
          </ac:cxnSpMkLst>
        </pc:cxnChg>
        <pc:cxnChg chg="add del mod">
          <ac:chgData name="zh" userId="65dd4e8b55055bc2" providerId="LiveId" clId="{5A08DBC1-6156-4329-9692-9769243E15AC}" dt="2023-12-01T14:29:05.934" v="1111" actId="478"/>
          <ac:cxnSpMkLst>
            <pc:docMk/>
            <pc:sldMk cId="763405987" sldId="527"/>
            <ac:cxnSpMk id="147" creationId="{88EABB17-ABAE-480B-A140-A974ED8EFB5A}"/>
          </ac:cxnSpMkLst>
        </pc:cxnChg>
        <pc:cxnChg chg="add mod topLvl">
          <ac:chgData name="zh" userId="65dd4e8b55055bc2" providerId="LiveId" clId="{5A08DBC1-6156-4329-9692-9769243E15AC}" dt="2023-12-01T15:08:00.206" v="1360" actId="1036"/>
          <ac:cxnSpMkLst>
            <pc:docMk/>
            <pc:sldMk cId="763405987" sldId="527"/>
            <ac:cxnSpMk id="156" creationId="{4B5D9887-CE7D-4451-81E7-D4FC963DAA25}"/>
          </ac:cxnSpMkLst>
        </pc:cxnChg>
        <pc:cxnChg chg="add mod topLvl">
          <ac:chgData name="zh" userId="65dd4e8b55055bc2" providerId="LiveId" clId="{5A08DBC1-6156-4329-9692-9769243E15AC}" dt="2023-12-01T15:15:14.858" v="1424" actId="1076"/>
          <ac:cxnSpMkLst>
            <pc:docMk/>
            <pc:sldMk cId="763405987" sldId="527"/>
            <ac:cxnSpMk id="159" creationId="{1425DF92-7EAD-4C1C-9422-BF9072C83FD7}"/>
          </ac:cxnSpMkLst>
        </pc:cxnChg>
        <pc:cxnChg chg="add mod topLvl">
          <ac:chgData name="zh" userId="65dd4e8b55055bc2" providerId="LiveId" clId="{5A08DBC1-6156-4329-9692-9769243E15AC}" dt="2023-12-01T15:08:00.206" v="1360" actId="1036"/>
          <ac:cxnSpMkLst>
            <pc:docMk/>
            <pc:sldMk cId="763405987" sldId="527"/>
            <ac:cxnSpMk id="171" creationId="{BC44A4F6-AEA6-45C2-AB07-B4BB1EE0CEB9}"/>
          </ac:cxnSpMkLst>
        </pc:cxnChg>
        <pc:cxnChg chg="add mod topLvl">
          <ac:chgData name="zh" userId="65dd4e8b55055bc2" providerId="LiveId" clId="{5A08DBC1-6156-4329-9692-9769243E15AC}" dt="2023-12-01T15:08:00.206" v="1360" actId="1036"/>
          <ac:cxnSpMkLst>
            <pc:docMk/>
            <pc:sldMk cId="763405987" sldId="527"/>
            <ac:cxnSpMk id="178" creationId="{C0023A5A-46CA-4D31-9E5C-A342488B409F}"/>
          </ac:cxnSpMkLst>
        </pc:cxnChg>
        <pc:cxnChg chg="add mod topLvl">
          <ac:chgData name="zh" userId="65dd4e8b55055bc2" providerId="LiveId" clId="{5A08DBC1-6156-4329-9692-9769243E15AC}" dt="2023-12-01T15:08:00.206" v="1360" actId="1036"/>
          <ac:cxnSpMkLst>
            <pc:docMk/>
            <pc:sldMk cId="763405987" sldId="527"/>
            <ac:cxnSpMk id="185" creationId="{7DE16AC9-A830-4567-99A0-E73EDE78A4B6}"/>
          </ac:cxnSpMkLst>
        </pc:cxnChg>
        <pc:cxnChg chg="add mod">
          <ac:chgData name="zh" userId="65dd4e8b55055bc2" providerId="LiveId" clId="{5A08DBC1-6156-4329-9692-9769243E15AC}" dt="2023-12-01T15:21:20.603" v="1544" actId="1038"/>
          <ac:cxnSpMkLst>
            <pc:docMk/>
            <pc:sldMk cId="763405987" sldId="527"/>
            <ac:cxnSpMk id="214" creationId="{C11C6920-F58B-4689-B268-CE2D3DE309A3}"/>
          </ac:cxnSpMkLst>
        </pc:cxnChg>
        <pc:cxnChg chg="add mod">
          <ac:chgData name="zh" userId="65dd4e8b55055bc2" providerId="LiveId" clId="{5A08DBC1-6156-4329-9692-9769243E15AC}" dt="2023-12-01T15:24:05.131" v="1648" actId="14100"/>
          <ac:cxnSpMkLst>
            <pc:docMk/>
            <pc:sldMk cId="763405987" sldId="527"/>
            <ac:cxnSpMk id="217" creationId="{876D30CC-2535-4689-B50C-879644143C65}"/>
          </ac:cxnSpMkLst>
        </pc:cxnChg>
        <pc:cxnChg chg="add del mod">
          <ac:chgData name="zh" userId="65dd4e8b55055bc2" providerId="LiveId" clId="{5A08DBC1-6156-4329-9692-9769243E15AC}" dt="2023-12-01T15:21:29.289" v="1580" actId="478"/>
          <ac:cxnSpMkLst>
            <pc:docMk/>
            <pc:sldMk cId="763405987" sldId="527"/>
            <ac:cxnSpMk id="223" creationId="{D6D4AA93-3BDD-47EB-818C-C357D5815D93}"/>
          </ac:cxnSpMkLst>
        </pc:cxnChg>
        <pc:cxnChg chg="add mod">
          <ac:chgData name="zh" userId="65dd4e8b55055bc2" providerId="LiveId" clId="{5A08DBC1-6156-4329-9692-9769243E15AC}" dt="2023-12-01T15:21:20.603" v="1544" actId="1038"/>
          <ac:cxnSpMkLst>
            <pc:docMk/>
            <pc:sldMk cId="763405987" sldId="527"/>
            <ac:cxnSpMk id="227" creationId="{F6F8E0A6-436F-4034-8920-FDB31AAD1BBC}"/>
          </ac:cxnSpMkLst>
        </pc:cxnChg>
        <pc:cxnChg chg="add mod">
          <ac:chgData name="zh" userId="65dd4e8b55055bc2" providerId="LiveId" clId="{5A08DBC1-6156-4329-9692-9769243E15AC}" dt="2023-12-01T15:21:20.603" v="1544" actId="1038"/>
          <ac:cxnSpMkLst>
            <pc:docMk/>
            <pc:sldMk cId="763405987" sldId="527"/>
            <ac:cxnSpMk id="228" creationId="{6F625B2E-F282-4FD8-A0C0-5CF4E05084E7}"/>
          </ac:cxnSpMkLst>
        </pc:cxnChg>
        <pc:cxnChg chg="add mod">
          <ac:chgData name="zh" userId="65dd4e8b55055bc2" providerId="LiveId" clId="{5A08DBC1-6156-4329-9692-9769243E15AC}" dt="2023-12-01T15:21:20.603" v="1544" actId="1038"/>
          <ac:cxnSpMkLst>
            <pc:docMk/>
            <pc:sldMk cId="763405987" sldId="527"/>
            <ac:cxnSpMk id="235" creationId="{BB1607DB-DC06-4314-B0B6-64884B600259}"/>
          </ac:cxnSpMkLst>
        </pc:cxnChg>
        <pc:cxnChg chg="add mod">
          <ac:chgData name="zh" userId="65dd4e8b55055bc2" providerId="LiveId" clId="{5A08DBC1-6156-4329-9692-9769243E15AC}" dt="2023-12-01T15:21:20.603" v="1544" actId="1038"/>
          <ac:cxnSpMkLst>
            <pc:docMk/>
            <pc:sldMk cId="763405987" sldId="527"/>
            <ac:cxnSpMk id="251" creationId="{04772208-4949-42A0-B642-4DD45B7F97A7}"/>
          </ac:cxnSpMkLst>
        </pc:cxnChg>
        <pc:cxnChg chg="add mod">
          <ac:chgData name="zh" userId="65dd4e8b55055bc2" providerId="LiveId" clId="{5A08DBC1-6156-4329-9692-9769243E15AC}" dt="2023-12-01T15:24:23.641" v="1690" actId="1037"/>
          <ac:cxnSpMkLst>
            <pc:docMk/>
            <pc:sldMk cId="763405987" sldId="527"/>
            <ac:cxnSpMk id="255" creationId="{B2405932-5DB5-43E4-8245-A5D4E90234C3}"/>
          </ac:cxnSpMkLst>
        </pc:cxnChg>
        <pc:cxnChg chg="add del mod">
          <ac:chgData name="zh" userId="65dd4e8b55055bc2" providerId="LiveId" clId="{5A08DBC1-6156-4329-9692-9769243E15AC}" dt="2023-12-01T15:20:28.472" v="1505"/>
          <ac:cxnSpMkLst>
            <pc:docMk/>
            <pc:sldMk cId="763405987" sldId="527"/>
            <ac:cxnSpMk id="263" creationId="{D8C477D8-F290-4EF0-B6A7-AC2F75E74106}"/>
          </ac:cxnSpMkLst>
        </pc:cxnChg>
        <pc:cxnChg chg="add del mod">
          <ac:chgData name="zh" userId="65dd4e8b55055bc2" providerId="LiveId" clId="{5A08DBC1-6156-4329-9692-9769243E15AC}" dt="2023-12-01T15:20:28.472" v="1505"/>
          <ac:cxnSpMkLst>
            <pc:docMk/>
            <pc:sldMk cId="763405987" sldId="527"/>
            <ac:cxnSpMk id="264" creationId="{9655AE5D-4109-43C3-B085-AB650AF87E15}"/>
          </ac:cxnSpMkLst>
        </pc:cxnChg>
        <pc:cxnChg chg="add mod">
          <ac:chgData name="zh" userId="65dd4e8b55055bc2" providerId="LiveId" clId="{5A08DBC1-6156-4329-9692-9769243E15AC}" dt="2023-12-01T15:24:23.641" v="1690" actId="1037"/>
          <ac:cxnSpMkLst>
            <pc:docMk/>
            <pc:sldMk cId="763405987" sldId="527"/>
            <ac:cxnSpMk id="267" creationId="{B8BC3989-D6C0-4AC3-B84F-8281A07D80DA}"/>
          </ac:cxnSpMkLst>
        </pc:cxnChg>
        <pc:cxnChg chg="add mod">
          <ac:chgData name="zh" userId="65dd4e8b55055bc2" providerId="LiveId" clId="{5A08DBC1-6156-4329-9692-9769243E15AC}" dt="2023-12-01T15:24:23.641" v="1690" actId="1037"/>
          <ac:cxnSpMkLst>
            <pc:docMk/>
            <pc:sldMk cId="763405987" sldId="527"/>
            <ac:cxnSpMk id="268" creationId="{4F403003-42CB-4348-A120-D05774745A64}"/>
          </ac:cxnSpMkLst>
        </pc:cxnChg>
        <pc:cxnChg chg="add del mod">
          <ac:chgData name="zh" userId="65dd4e8b55055bc2" providerId="LiveId" clId="{5A08DBC1-6156-4329-9692-9769243E15AC}" dt="2023-12-01T15:20:52.276" v="1510"/>
          <ac:cxnSpMkLst>
            <pc:docMk/>
            <pc:sldMk cId="763405987" sldId="527"/>
            <ac:cxnSpMk id="271" creationId="{D2FD27F0-B0A5-4B62-8DFB-25D51845F5A5}"/>
          </ac:cxnSpMkLst>
        </pc:cxnChg>
        <pc:cxnChg chg="add mod">
          <ac:chgData name="zh" userId="65dd4e8b55055bc2" providerId="LiveId" clId="{5A08DBC1-6156-4329-9692-9769243E15AC}" dt="2023-12-01T15:24:33.771" v="1693" actId="14100"/>
          <ac:cxnSpMkLst>
            <pc:docMk/>
            <pc:sldMk cId="763405987" sldId="527"/>
            <ac:cxnSpMk id="272" creationId="{50390CAF-45DA-4F7D-A957-73F4561C2786}"/>
          </ac:cxnSpMkLst>
        </pc:cxnChg>
        <pc:cxnChg chg="add mod">
          <ac:chgData name="zh" userId="65dd4e8b55055bc2" providerId="LiveId" clId="{5A08DBC1-6156-4329-9692-9769243E15AC}" dt="2023-12-01T15:24:23.641" v="1690" actId="1037"/>
          <ac:cxnSpMkLst>
            <pc:docMk/>
            <pc:sldMk cId="763405987" sldId="527"/>
            <ac:cxnSpMk id="274" creationId="{7C77F182-4D4A-48EE-B90D-0D0B16A8F2A1}"/>
          </ac:cxnSpMkLst>
        </pc:cxnChg>
        <pc:cxnChg chg="add del mod">
          <ac:chgData name="zh" userId="65dd4e8b55055bc2" providerId="LiveId" clId="{5A08DBC1-6156-4329-9692-9769243E15AC}" dt="2023-12-01T15:23:29.749" v="1635" actId="478"/>
          <ac:cxnSpMkLst>
            <pc:docMk/>
            <pc:sldMk cId="763405987" sldId="527"/>
            <ac:cxnSpMk id="277" creationId="{568E4D4A-64AD-48AA-A1A5-266214266021}"/>
          </ac:cxnSpMkLst>
        </pc:cxnChg>
        <pc:cxnChg chg="add mod">
          <ac:chgData name="zh" userId="65dd4e8b55055bc2" providerId="LiveId" clId="{5A08DBC1-6156-4329-9692-9769243E15AC}" dt="2023-12-01T15:24:23.641" v="1690" actId="1037"/>
          <ac:cxnSpMkLst>
            <pc:docMk/>
            <pc:sldMk cId="763405987" sldId="527"/>
            <ac:cxnSpMk id="281" creationId="{CE512079-4445-4512-9C8F-547C71E8F7CD}"/>
          </ac:cxnSpMkLst>
        </pc:cxnChg>
      </pc:sldChg>
      <pc:sldChg chg="addSp modSp new">
        <pc:chgData name="zh" userId="65dd4e8b55055bc2" providerId="LiveId" clId="{5A08DBC1-6156-4329-9692-9769243E15AC}" dt="2023-12-01T15:04:49.853" v="1288"/>
        <pc:sldMkLst>
          <pc:docMk/>
          <pc:sldMk cId="625693773" sldId="528"/>
        </pc:sldMkLst>
        <pc:spChg chg="add mod">
          <ac:chgData name="zh" userId="65dd4e8b55055bc2" providerId="LiveId" clId="{5A08DBC1-6156-4329-9692-9769243E15AC}" dt="2023-12-01T15:04:49.853" v="1288"/>
          <ac:spMkLst>
            <pc:docMk/>
            <pc:sldMk cId="625693773" sldId="528"/>
            <ac:spMk id="2" creationId="{E6DCE5EA-C21A-493F-8C53-C0FE51D4D2B5}"/>
          </ac:spMkLst>
        </pc:spChg>
      </pc:sldChg>
      <pc:sldChg chg="addSp delSp modSp add mod">
        <pc:chgData name="zh" userId="65dd4e8b55055bc2" providerId="LiveId" clId="{5A08DBC1-6156-4329-9692-9769243E15AC}" dt="2023-12-01T15:51:14.880" v="2297" actId="208"/>
        <pc:sldMkLst>
          <pc:docMk/>
          <pc:sldMk cId="199575" sldId="529"/>
        </pc:sldMkLst>
        <pc:spChg chg="mod">
          <ac:chgData name="zh" userId="65dd4e8b55055bc2" providerId="LiveId" clId="{5A08DBC1-6156-4329-9692-9769243E15AC}" dt="2023-12-01T15:38:21.338" v="2034" actId="1076"/>
          <ac:spMkLst>
            <pc:docMk/>
            <pc:sldMk cId="199575" sldId="529"/>
            <ac:spMk id="56" creationId="{32967FAF-0B85-4CB6-A718-B909340D7940}"/>
          </ac:spMkLst>
        </pc:spChg>
        <pc:spChg chg="mod">
          <ac:chgData name="zh" userId="65dd4e8b55055bc2" providerId="LiveId" clId="{5A08DBC1-6156-4329-9692-9769243E15AC}" dt="2023-12-01T15:42:25.694" v="2108" actId="12789"/>
          <ac:spMkLst>
            <pc:docMk/>
            <pc:sldMk cId="199575" sldId="529"/>
            <ac:spMk id="58" creationId="{B029525E-B222-4923-B077-9047A1C49033}"/>
          </ac:spMkLst>
        </pc:spChg>
        <pc:spChg chg="mod">
          <ac:chgData name="zh" userId="65dd4e8b55055bc2" providerId="LiveId" clId="{5A08DBC1-6156-4329-9692-9769243E15AC}" dt="2023-12-01T15:42:25.694" v="2108" actId="12789"/>
          <ac:spMkLst>
            <pc:docMk/>
            <pc:sldMk cId="199575" sldId="529"/>
            <ac:spMk id="65" creationId="{2D104E05-27F7-460A-8DA1-813F3FC3D668}"/>
          </ac:spMkLst>
        </pc:spChg>
        <pc:spChg chg="mod">
          <ac:chgData name="zh" userId="65dd4e8b55055bc2" providerId="LiveId" clId="{5A08DBC1-6156-4329-9692-9769243E15AC}" dt="2023-12-01T15:41:52.004" v="2106" actId="12789"/>
          <ac:spMkLst>
            <pc:docMk/>
            <pc:sldMk cId="199575" sldId="529"/>
            <ac:spMk id="67" creationId="{37D43DF9-8C6E-4110-A1EE-0EDADC2F797C}"/>
          </ac:spMkLst>
        </pc:spChg>
        <pc:spChg chg="mod">
          <ac:chgData name="zh" userId="65dd4e8b55055bc2" providerId="LiveId" clId="{5A08DBC1-6156-4329-9692-9769243E15AC}" dt="2023-12-01T15:42:25.694" v="2108" actId="12789"/>
          <ac:spMkLst>
            <pc:docMk/>
            <pc:sldMk cId="199575" sldId="529"/>
            <ac:spMk id="78" creationId="{35680BE0-8829-4210-9F48-D44850A02010}"/>
          </ac:spMkLst>
        </pc:spChg>
        <pc:spChg chg="mod">
          <ac:chgData name="zh" userId="65dd4e8b55055bc2" providerId="LiveId" clId="{5A08DBC1-6156-4329-9692-9769243E15AC}" dt="2023-12-01T15:41:52.004" v="2106" actId="12789"/>
          <ac:spMkLst>
            <pc:docMk/>
            <pc:sldMk cId="199575" sldId="529"/>
            <ac:spMk id="81" creationId="{E40B5618-44F0-4888-9A37-D1E158F54D09}"/>
          </ac:spMkLst>
        </pc:spChg>
        <pc:spChg chg="add mod">
          <ac:chgData name="zh" userId="65dd4e8b55055bc2" providerId="LiveId" clId="{5A08DBC1-6156-4329-9692-9769243E15AC}" dt="2023-12-01T15:43:31.115" v="2135" actId="1076"/>
          <ac:spMkLst>
            <pc:docMk/>
            <pc:sldMk cId="199575" sldId="529"/>
            <ac:spMk id="86" creationId="{BD32D515-AB58-4A51-A77F-B3A2C25567AE}"/>
          </ac:spMkLst>
        </pc:spChg>
        <pc:spChg chg="add mod ord">
          <ac:chgData name="zh" userId="65dd4e8b55055bc2" providerId="LiveId" clId="{5A08DBC1-6156-4329-9692-9769243E15AC}" dt="2023-12-01T15:42:30.284" v="2109" actId="14100"/>
          <ac:spMkLst>
            <pc:docMk/>
            <pc:sldMk cId="199575" sldId="529"/>
            <ac:spMk id="87" creationId="{A4B4F8ED-F8AC-4D3B-A1FA-0DA1E6300DF3}"/>
          </ac:spMkLst>
        </pc:spChg>
        <pc:spChg chg="add mod">
          <ac:chgData name="zh" userId="65dd4e8b55055bc2" providerId="LiveId" clId="{5A08DBC1-6156-4329-9692-9769243E15AC}" dt="2023-12-01T15:39:24.754" v="2075" actId="20577"/>
          <ac:spMkLst>
            <pc:docMk/>
            <pc:sldMk cId="199575" sldId="529"/>
            <ac:spMk id="88" creationId="{749034EC-A190-4BFF-8DB8-A8292DD1355F}"/>
          </ac:spMkLst>
        </pc:spChg>
        <pc:spChg chg="mod">
          <ac:chgData name="zh" userId="65dd4e8b55055bc2" providerId="LiveId" clId="{5A08DBC1-6156-4329-9692-9769243E15AC}" dt="2023-12-01T15:48:34.804" v="2203" actId="782"/>
          <ac:spMkLst>
            <pc:docMk/>
            <pc:sldMk cId="199575" sldId="529"/>
            <ac:spMk id="93" creationId="{9AFAB580-3A9D-4D8E-ADF1-4A3000DB00D4}"/>
          </ac:spMkLst>
        </pc:spChg>
        <pc:spChg chg="mod">
          <ac:chgData name="zh" userId="65dd4e8b55055bc2" providerId="LiveId" clId="{5A08DBC1-6156-4329-9692-9769243E15AC}" dt="2023-12-01T15:41:52.004" v="2106" actId="12789"/>
          <ac:spMkLst>
            <pc:docMk/>
            <pc:sldMk cId="199575" sldId="529"/>
            <ac:spMk id="118" creationId="{6474A662-9AE2-4BCD-A52B-DEBA1270D047}"/>
          </ac:spMkLst>
        </pc:spChg>
        <pc:spChg chg="del">
          <ac:chgData name="zh" userId="65dd4e8b55055bc2" providerId="LiveId" clId="{5A08DBC1-6156-4329-9692-9769243E15AC}" dt="2023-12-01T15:25:14.728" v="1695" actId="478"/>
          <ac:spMkLst>
            <pc:docMk/>
            <pc:sldMk cId="199575" sldId="529"/>
            <ac:spMk id="128" creationId="{CD32DAE1-FA6E-48EF-BEED-17A16B06A839}"/>
          </ac:spMkLst>
        </pc:spChg>
        <pc:spChg chg="mod">
          <ac:chgData name="zh" userId="65dd4e8b55055bc2" providerId="LiveId" clId="{5A08DBC1-6156-4329-9692-9769243E15AC}" dt="2023-12-01T15:37:56.104" v="2013" actId="1035"/>
          <ac:spMkLst>
            <pc:docMk/>
            <pc:sldMk cId="199575" sldId="529"/>
            <ac:spMk id="141" creationId="{ADA066F6-701D-483F-AA3F-C9AF33641C6C}"/>
          </ac:spMkLst>
        </pc:spChg>
        <pc:spChg chg="add del mod">
          <ac:chgData name="zh" userId="65dd4e8b55055bc2" providerId="LiveId" clId="{5A08DBC1-6156-4329-9692-9769243E15AC}" dt="2023-12-01T15:48:32.439" v="2197"/>
          <ac:spMkLst>
            <pc:docMk/>
            <pc:sldMk cId="199575" sldId="529"/>
            <ac:spMk id="142" creationId="{EA1507A6-8887-486C-B477-E14EC30CEB5B}"/>
          </ac:spMkLst>
        </pc:spChg>
        <pc:spChg chg="add mod">
          <ac:chgData name="zh" userId="65dd4e8b55055bc2" providerId="LiveId" clId="{5A08DBC1-6156-4329-9692-9769243E15AC}" dt="2023-12-01T15:50:44.909" v="2294" actId="1076"/>
          <ac:spMkLst>
            <pc:docMk/>
            <pc:sldMk cId="199575" sldId="529"/>
            <ac:spMk id="149" creationId="{FB088FE5-B199-4956-943E-7E01FD3463BC}"/>
          </ac:spMkLst>
        </pc:spChg>
        <pc:spChg chg="add mod">
          <ac:chgData name="zh" userId="65dd4e8b55055bc2" providerId="LiveId" clId="{5A08DBC1-6156-4329-9692-9769243E15AC}" dt="2023-12-01T15:50:47.977" v="2295" actId="1076"/>
          <ac:spMkLst>
            <pc:docMk/>
            <pc:sldMk cId="199575" sldId="529"/>
            <ac:spMk id="150" creationId="{97FE26C1-0E23-4C90-BAFB-7A9FBCBF5D94}"/>
          </ac:spMkLst>
        </pc:spChg>
        <pc:spChg chg="mod">
          <ac:chgData name="zh" userId="65dd4e8b55055bc2" providerId="LiveId" clId="{5A08DBC1-6156-4329-9692-9769243E15AC}" dt="2023-12-01T15:41:52.004" v="2106" actId="12789"/>
          <ac:spMkLst>
            <pc:docMk/>
            <pc:sldMk cId="199575" sldId="529"/>
            <ac:spMk id="192" creationId="{A78B4B10-2FE4-430C-835F-D717495BAB5F}"/>
          </ac:spMkLst>
        </pc:spChg>
        <pc:spChg chg="mod">
          <ac:chgData name="zh" userId="65dd4e8b55055bc2" providerId="LiveId" clId="{5A08DBC1-6156-4329-9692-9769243E15AC}" dt="2023-12-01T15:40:47.976" v="2101" actId="1076"/>
          <ac:spMkLst>
            <pc:docMk/>
            <pc:sldMk cId="199575" sldId="529"/>
            <ac:spMk id="197" creationId="{46257E56-468E-4AFC-93F9-35086F0B339B}"/>
          </ac:spMkLst>
        </pc:spChg>
        <pc:spChg chg="mod">
          <ac:chgData name="zh" userId="65dd4e8b55055bc2" providerId="LiveId" clId="{5A08DBC1-6156-4329-9692-9769243E15AC}" dt="2023-12-01T15:40:51.744" v="2102" actId="1076"/>
          <ac:spMkLst>
            <pc:docMk/>
            <pc:sldMk cId="199575" sldId="529"/>
            <ac:spMk id="198" creationId="{D98562B4-83A3-4D3C-8D29-FF0F73E0513A}"/>
          </ac:spMkLst>
        </pc:spChg>
        <pc:spChg chg="mod ord">
          <ac:chgData name="zh" userId="65dd4e8b55055bc2" providerId="LiveId" clId="{5A08DBC1-6156-4329-9692-9769243E15AC}" dt="2023-12-01T15:51:14.880" v="2297" actId="208"/>
          <ac:spMkLst>
            <pc:docMk/>
            <pc:sldMk cId="199575" sldId="529"/>
            <ac:spMk id="213" creationId="{6C4ADCC9-9EA1-4A1E-BE0E-9222B9260B94}"/>
          </ac:spMkLst>
        </pc:spChg>
        <pc:spChg chg="mod">
          <ac:chgData name="zh" userId="65dd4e8b55055bc2" providerId="LiveId" clId="{5A08DBC1-6156-4329-9692-9769243E15AC}" dt="2023-12-01T15:29:14.125" v="1887" actId="1038"/>
          <ac:spMkLst>
            <pc:docMk/>
            <pc:sldMk cId="199575" sldId="529"/>
            <ac:spMk id="220" creationId="{AEB8B32E-E2EA-4466-A444-A983FB3D0611}"/>
          </ac:spMkLst>
        </pc:spChg>
        <pc:spChg chg="mod">
          <ac:chgData name="zh" userId="65dd4e8b55055bc2" providerId="LiveId" clId="{5A08DBC1-6156-4329-9692-9769243E15AC}" dt="2023-12-01T15:41:52.004" v="2106" actId="12789"/>
          <ac:spMkLst>
            <pc:docMk/>
            <pc:sldMk cId="199575" sldId="529"/>
            <ac:spMk id="226" creationId="{DA9DC6C3-E026-4E75-9530-9E93B2373761}"/>
          </ac:spMkLst>
        </pc:spChg>
        <pc:spChg chg="mod">
          <ac:chgData name="zh" userId="65dd4e8b55055bc2" providerId="LiveId" clId="{5A08DBC1-6156-4329-9692-9769243E15AC}" dt="2023-12-01T15:29:14.125" v="1887" actId="1038"/>
          <ac:spMkLst>
            <pc:docMk/>
            <pc:sldMk cId="199575" sldId="529"/>
            <ac:spMk id="246" creationId="{574825D2-0C36-43EB-BB17-55B9031B8220}"/>
          </ac:spMkLst>
        </pc:spChg>
        <pc:spChg chg="mod">
          <ac:chgData name="zh" userId="65dd4e8b55055bc2" providerId="LiveId" clId="{5A08DBC1-6156-4329-9692-9769243E15AC}" dt="2023-12-01T15:41:52.004" v="2106" actId="12789"/>
          <ac:spMkLst>
            <pc:docMk/>
            <pc:sldMk cId="199575" sldId="529"/>
            <ac:spMk id="266" creationId="{E2FE24E0-48BF-4AB5-BCEE-8F0F6BDC6F69}"/>
          </ac:spMkLst>
        </pc:spChg>
        <pc:spChg chg="mod">
          <ac:chgData name="zh" userId="65dd4e8b55055bc2" providerId="LiveId" clId="{5A08DBC1-6156-4329-9692-9769243E15AC}" dt="2023-12-01T15:41:52.004" v="2106" actId="12789"/>
          <ac:spMkLst>
            <pc:docMk/>
            <pc:sldMk cId="199575" sldId="529"/>
            <ac:spMk id="280" creationId="{1ECB0847-BDBA-44E0-83E0-2FE7459EC4CB}"/>
          </ac:spMkLst>
        </pc:spChg>
        <pc:grpChg chg="mod">
          <ac:chgData name="zh" userId="65dd4e8b55055bc2" providerId="LiveId" clId="{5A08DBC1-6156-4329-9692-9769243E15AC}" dt="2023-12-01T15:37:56.104" v="2013" actId="1035"/>
          <ac:grpSpMkLst>
            <pc:docMk/>
            <pc:sldMk cId="199575" sldId="529"/>
            <ac:grpSpMk id="140" creationId="{59AA50C2-0E95-427D-9F94-5A79D0F02A3A}"/>
          </ac:grpSpMkLst>
        </pc:grpChg>
        <pc:cxnChg chg="mod">
          <ac:chgData name="zh" userId="65dd4e8b55055bc2" providerId="LiveId" clId="{5A08DBC1-6156-4329-9692-9769243E15AC}" dt="2023-12-01T15:42:25.694" v="2108" actId="12789"/>
          <ac:cxnSpMkLst>
            <pc:docMk/>
            <pc:sldMk cId="199575" sldId="529"/>
            <ac:cxnSpMk id="60" creationId="{C46EF8EC-4FEE-4B5C-AFFC-E09C383E4734}"/>
          </ac:cxnSpMkLst>
        </pc:cxnChg>
        <pc:cxnChg chg="mod">
          <ac:chgData name="zh" userId="65dd4e8b55055bc2" providerId="LiveId" clId="{5A08DBC1-6156-4329-9692-9769243E15AC}" dt="2023-12-01T15:41:58.351" v="2107" actId="14100"/>
          <ac:cxnSpMkLst>
            <pc:docMk/>
            <pc:sldMk cId="199575" sldId="529"/>
            <ac:cxnSpMk id="70" creationId="{132EAC61-40C7-4D9B-86B8-6E228055A82C}"/>
          </ac:cxnSpMkLst>
        </pc:cxnChg>
        <pc:cxnChg chg="mod">
          <ac:chgData name="zh" userId="65dd4e8b55055bc2" providerId="LiveId" clId="{5A08DBC1-6156-4329-9692-9769243E15AC}" dt="2023-12-01T15:42:25.694" v="2108" actId="12789"/>
          <ac:cxnSpMkLst>
            <pc:docMk/>
            <pc:sldMk cId="199575" sldId="529"/>
            <ac:cxnSpMk id="73" creationId="{24AC4A33-8842-4A91-A147-CCAB0F5B8648}"/>
          </ac:cxnSpMkLst>
        </pc:cxnChg>
        <pc:cxnChg chg="mod">
          <ac:chgData name="zh" userId="65dd4e8b55055bc2" providerId="LiveId" clId="{5A08DBC1-6156-4329-9692-9769243E15AC}" dt="2023-12-01T15:42:25.694" v="2108" actId="12789"/>
          <ac:cxnSpMkLst>
            <pc:docMk/>
            <pc:sldMk cId="199575" sldId="529"/>
            <ac:cxnSpMk id="79" creationId="{D8E8730D-26EA-4F90-82AD-37AEB2F52DCC}"/>
          </ac:cxnSpMkLst>
        </pc:cxnChg>
        <pc:cxnChg chg="mod">
          <ac:chgData name="zh" userId="65dd4e8b55055bc2" providerId="LiveId" clId="{5A08DBC1-6156-4329-9692-9769243E15AC}" dt="2023-12-01T15:42:25.694" v="2108" actId="12789"/>
          <ac:cxnSpMkLst>
            <pc:docMk/>
            <pc:sldMk cId="199575" sldId="529"/>
            <ac:cxnSpMk id="80" creationId="{5FC89394-E4F0-460B-8D31-C605E33D6EC1}"/>
          </ac:cxnSpMkLst>
        </pc:cxnChg>
        <pc:cxnChg chg="mod">
          <ac:chgData name="zh" userId="65dd4e8b55055bc2" providerId="LiveId" clId="{5A08DBC1-6156-4329-9692-9769243E15AC}" dt="2023-12-01T15:41:52.004" v="2106" actId="12789"/>
          <ac:cxnSpMkLst>
            <pc:docMk/>
            <pc:sldMk cId="199575" sldId="529"/>
            <ac:cxnSpMk id="82" creationId="{667FBDAC-0441-4F1C-9EF1-4C07F0E8D94B}"/>
          </ac:cxnSpMkLst>
        </pc:cxnChg>
        <pc:cxnChg chg="mod">
          <ac:chgData name="zh" userId="65dd4e8b55055bc2" providerId="LiveId" clId="{5A08DBC1-6156-4329-9692-9769243E15AC}" dt="2023-12-01T15:41:52.004" v="2106" actId="12789"/>
          <ac:cxnSpMkLst>
            <pc:docMk/>
            <pc:sldMk cId="199575" sldId="529"/>
            <ac:cxnSpMk id="83" creationId="{9AECFE74-17A7-44C8-A445-25F5841983EF}"/>
          </ac:cxnSpMkLst>
        </pc:cxnChg>
        <pc:cxnChg chg="add mod">
          <ac:chgData name="zh" userId="65dd4e8b55055bc2" providerId="LiveId" clId="{5A08DBC1-6156-4329-9692-9769243E15AC}" dt="2023-12-01T15:41:52.004" v="2106" actId="12789"/>
          <ac:cxnSpMkLst>
            <pc:docMk/>
            <pc:sldMk cId="199575" sldId="529"/>
            <ac:cxnSpMk id="84" creationId="{02A82FFD-8CA7-4DA8-928C-0041FFD607E9}"/>
          </ac:cxnSpMkLst>
        </pc:cxnChg>
        <pc:cxnChg chg="mod">
          <ac:chgData name="zh" userId="65dd4e8b55055bc2" providerId="LiveId" clId="{5A08DBC1-6156-4329-9692-9769243E15AC}" dt="2023-12-01T15:42:25.694" v="2108" actId="12789"/>
          <ac:cxnSpMkLst>
            <pc:docMk/>
            <pc:sldMk cId="199575" sldId="529"/>
            <ac:cxnSpMk id="89" creationId="{27970523-11A1-4C5B-B289-F06A36F31137}"/>
          </ac:cxnSpMkLst>
        </pc:cxnChg>
        <pc:cxnChg chg="mod">
          <ac:chgData name="zh" userId="65dd4e8b55055bc2" providerId="LiveId" clId="{5A08DBC1-6156-4329-9692-9769243E15AC}" dt="2023-12-01T15:48:34.150" v="2202" actId="14100"/>
          <ac:cxnSpMkLst>
            <pc:docMk/>
            <pc:sldMk cId="199575" sldId="529"/>
            <ac:cxnSpMk id="90" creationId="{BC7FB507-C3D3-41EE-AE51-3A6A9CC9E049}"/>
          </ac:cxnSpMkLst>
        </pc:cxnChg>
        <pc:cxnChg chg="mod">
          <ac:chgData name="zh" userId="65dd4e8b55055bc2" providerId="LiveId" clId="{5A08DBC1-6156-4329-9692-9769243E15AC}" dt="2023-12-01T15:41:52.004" v="2106" actId="12789"/>
          <ac:cxnSpMkLst>
            <pc:docMk/>
            <pc:sldMk cId="199575" sldId="529"/>
            <ac:cxnSpMk id="111" creationId="{E94B3476-E5E4-43DA-B079-37767489B369}"/>
          </ac:cxnSpMkLst>
        </pc:cxnChg>
        <pc:cxnChg chg="mod">
          <ac:chgData name="zh" userId="65dd4e8b55055bc2" providerId="LiveId" clId="{5A08DBC1-6156-4329-9692-9769243E15AC}" dt="2023-12-01T15:48:57.278" v="2210" actId="14100"/>
          <ac:cxnSpMkLst>
            <pc:docMk/>
            <pc:sldMk cId="199575" sldId="529"/>
            <ac:cxnSpMk id="114" creationId="{7528977E-E29D-4361-B1E2-80E1DD4AAB44}"/>
          </ac:cxnSpMkLst>
        </pc:cxnChg>
        <pc:cxnChg chg="add del mod">
          <ac:chgData name="zh" userId="65dd4e8b55055bc2" providerId="LiveId" clId="{5A08DBC1-6156-4329-9692-9769243E15AC}" dt="2023-12-01T15:46:05.205" v="2150" actId="478"/>
          <ac:cxnSpMkLst>
            <pc:docMk/>
            <pc:sldMk cId="199575" sldId="529"/>
            <ac:cxnSpMk id="115" creationId="{BA6EF46D-09A5-4B48-B10B-66C8603A65C5}"/>
          </ac:cxnSpMkLst>
        </pc:cxnChg>
        <pc:cxnChg chg="mod">
          <ac:chgData name="zh" userId="65dd4e8b55055bc2" providerId="LiveId" clId="{5A08DBC1-6156-4329-9692-9769243E15AC}" dt="2023-12-01T15:41:52.004" v="2106" actId="12789"/>
          <ac:cxnSpMkLst>
            <pc:docMk/>
            <pc:sldMk cId="199575" sldId="529"/>
            <ac:cxnSpMk id="119" creationId="{5750E14F-E596-4078-8BE8-26C462FC5080}"/>
          </ac:cxnSpMkLst>
        </pc:cxnChg>
        <pc:cxnChg chg="mod">
          <ac:chgData name="zh" userId="65dd4e8b55055bc2" providerId="LiveId" clId="{5A08DBC1-6156-4329-9692-9769243E15AC}" dt="2023-12-01T15:41:52.004" v="2106" actId="12789"/>
          <ac:cxnSpMkLst>
            <pc:docMk/>
            <pc:sldMk cId="199575" sldId="529"/>
            <ac:cxnSpMk id="120" creationId="{C4A7DE4B-0AF5-4D7F-879D-B295CE6F996F}"/>
          </ac:cxnSpMkLst>
        </pc:cxnChg>
        <pc:cxnChg chg="mod">
          <ac:chgData name="zh" userId="65dd4e8b55055bc2" providerId="LiveId" clId="{5A08DBC1-6156-4329-9692-9769243E15AC}" dt="2023-12-01T15:41:52.004" v="2106" actId="12789"/>
          <ac:cxnSpMkLst>
            <pc:docMk/>
            <pc:sldMk cId="199575" sldId="529"/>
            <ac:cxnSpMk id="121" creationId="{75888DDD-CC32-4C35-BC05-C4C81E866A6A}"/>
          </ac:cxnSpMkLst>
        </pc:cxnChg>
        <pc:cxnChg chg="add del mod">
          <ac:chgData name="zh" userId="65dd4e8b55055bc2" providerId="LiveId" clId="{5A08DBC1-6156-4329-9692-9769243E15AC}" dt="2023-12-01T15:46:27.858" v="2159" actId="478"/>
          <ac:cxnSpMkLst>
            <pc:docMk/>
            <pc:sldMk cId="199575" sldId="529"/>
            <ac:cxnSpMk id="122" creationId="{A62A929F-1D98-46F3-9BB9-9DF38E27DA02}"/>
          </ac:cxnSpMkLst>
        </pc:cxnChg>
        <pc:cxnChg chg="add del mod">
          <ac:chgData name="zh" userId="65dd4e8b55055bc2" providerId="LiveId" clId="{5A08DBC1-6156-4329-9692-9769243E15AC}" dt="2023-12-01T15:48:36.780" v="2205" actId="478"/>
          <ac:cxnSpMkLst>
            <pc:docMk/>
            <pc:sldMk cId="199575" sldId="529"/>
            <ac:cxnSpMk id="126" creationId="{1539E8E6-F13B-4496-9F4E-F20E262ED620}"/>
          </ac:cxnSpMkLst>
        </pc:cxnChg>
        <pc:cxnChg chg="add del mod">
          <ac:chgData name="zh" userId="65dd4e8b55055bc2" providerId="LiveId" clId="{5A08DBC1-6156-4329-9692-9769243E15AC}" dt="2023-12-01T15:47:34.981" v="2168" actId="478"/>
          <ac:cxnSpMkLst>
            <pc:docMk/>
            <pc:sldMk cId="199575" sldId="529"/>
            <ac:cxnSpMk id="129" creationId="{3597E6E5-44A9-47C3-988C-27AEF9D97BCF}"/>
          </ac:cxnSpMkLst>
        </pc:cxnChg>
        <pc:cxnChg chg="mod">
          <ac:chgData name="zh" userId="65dd4e8b55055bc2" providerId="LiveId" clId="{5A08DBC1-6156-4329-9692-9769243E15AC}" dt="2023-12-01T15:49:05.489" v="2211" actId="14100"/>
          <ac:cxnSpMkLst>
            <pc:docMk/>
            <pc:sldMk cId="199575" sldId="529"/>
            <ac:cxnSpMk id="156" creationId="{4B5D9887-CE7D-4451-81E7-D4FC963DAA25}"/>
          </ac:cxnSpMkLst>
        </pc:cxnChg>
        <pc:cxnChg chg="del mod">
          <ac:chgData name="zh" userId="65dd4e8b55055bc2" providerId="LiveId" clId="{5A08DBC1-6156-4329-9692-9769243E15AC}" dt="2023-12-01T15:26:38.268" v="1812" actId="478"/>
          <ac:cxnSpMkLst>
            <pc:docMk/>
            <pc:sldMk cId="199575" sldId="529"/>
            <ac:cxnSpMk id="159" creationId="{1425DF92-7EAD-4C1C-9422-BF9072C83FD7}"/>
          </ac:cxnSpMkLst>
        </pc:cxnChg>
        <pc:cxnChg chg="mod">
          <ac:chgData name="zh" userId="65dd4e8b55055bc2" providerId="LiveId" clId="{5A08DBC1-6156-4329-9692-9769243E15AC}" dt="2023-12-01T15:41:52.004" v="2106" actId="12789"/>
          <ac:cxnSpMkLst>
            <pc:docMk/>
            <pc:sldMk cId="199575" sldId="529"/>
            <ac:cxnSpMk id="171" creationId="{BC44A4F6-AEA6-45C2-AB07-B4BB1EE0CEB9}"/>
          </ac:cxnSpMkLst>
        </pc:cxnChg>
        <pc:cxnChg chg="mod">
          <ac:chgData name="zh" userId="65dd4e8b55055bc2" providerId="LiveId" clId="{5A08DBC1-6156-4329-9692-9769243E15AC}" dt="2023-12-01T15:41:52.004" v="2106" actId="12789"/>
          <ac:cxnSpMkLst>
            <pc:docMk/>
            <pc:sldMk cId="199575" sldId="529"/>
            <ac:cxnSpMk id="178" creationId="{C0023A5A-46CA-4D31-9E5C-A342488B409F}"/>
          </ac:cxnSpMkLst>
        </pc:cxnChg>
        <pc:cxnChg chg="mod">
          <ac:chgData name="zh" userId="65dd4e8b55055bc2" providerId="LiveId" clId="{5A08DBC1-6156-4329-9692-9769243E15AC}" dt="2023-12-01T15:40:56.543" v="2103" actId="14100"/>
          <ac:cxnSpMkLst>
            <pc:docMk/>
            <pc:sldMk cId="199575" sldId="529"/>
            <ac:cxnSpMk id="185" creationId="{7DE16AC9-A830-4567-99A0-E73EDE78A4B6}"/>
          </ac:cxnSpMkLst>
        </pc:cxnChg>
        <pc:cxnChg chg="del mod">
          <ac:chgData name="zh" userId="65dd4e8b55055bc2" providerId="LiveId" clId="{5A08DBC1-6156-4329-9692-9769243E15AC}" dt="2023-12-01T15:25:26.133" v="1698" actId="478"/>
          <ac:cxnSpMkLst>
            <pc:docMk/>
            <pc:sldMk cId="199575" sldId="529"/>
            <ac:cxnSpMk id="214" creationId="{C11C6920-F58B-4689-B268-CE2D3DE309A3}"/>
          </ac:cxnSpMkLst>
        </pc:cxnChg>
        <pc:cxnChg chg="mod">
          <ac:chgData name="zh" userId="65dd4e8b55055bc2" providerId="LiveId" clId="{5A08DBC1-6156-4329-9692-9769243E15AC}" dt="2023-12-01T15:29:14.125" v="1887" actId="1038"/>
          <ac:cxnSpMkLst>
            <pc:docMk/>
            <pc:sldMk cId="199575" sldId="529"/>
            <ac:cxnSpMk id="217" creationId="{876D30CC-2535-4689-B50C-879644143C65}"/>
          </ac:cxnSpMkLst>
        </pc:cxnChg>
        <pc:cxnChg chg="mod">
          <ac:chgData name="zh" userId="65dd4e8b55055bc2" providerId="LiveId" clId="{5A08DBC1-6156-4329-9692-9769243E15AC}" dt="2023-12-01T15:41:52.004" v="2106" actId="12789"/>
          <ac:cxnSpMkLst>
            <pc:docMk/>
            <pc:sldMk cId="199575" sldId="529"/>
            <ac:cxnSpMk id="227" creationId="{F6F8E0A6-436F-4034-8920-FDB31AAD1BBC}"/>
          </ac:cxnSpMkLst>
        </pc:cxnChg>
        <pc:cxnChg chg="mod">
          <ac:chgData name="zh" userId="65dd4e8b55055bc2" providerId="LiveId" clId="{5A08DBC1-6156-4329-9692-9769243E15AC}" dt="2023-12-01T15:41:52.004" v="2106" actId="12789"/>
          <ac:cxnSpMkLst>
            <pc:docMk/>
            <pc:sldMk cId="199575" sldId="529"/>
            <ac:cxnSpMk id="228" creationId="{6F625B2E-F282-4FD8-A0C0-5CF4E05084E7}"/>
          </ac:cxnSpMkLst>
        </pc:cxnChg>
        <pc:cxnChg chg="del mod">
          <ac:chgData name="zh" userId="65dd4e8b55055bc2" providerId="LiveId" clId="{5A08DBC1-6156-4329-9692-9769243E15AC}" dt="2023-12-01T15:25:17.997" v="1696" actId="478"/>
          <ac:cxnSpMkLst>
            <pc:docMk/>
            <pc:sldMk cId="199575" sldId="529"/>
            <ac:cxnSpMk id="235" creationId="{BB1607DB-DC06-4314-B0B6-64884B600259}"/>
          </ac:cxnSpMkLst>
        </pc:cxnChg>
        <pc:cxnChg chg="mod">
          <ac:chgData name="zh" userId="65dd4e8b55055bc2" providerId="LiveId" clId="{5A08DBC1-6156-4329-9692-9769243E15AC}" dt="2023-12-01T15:41:52.004" v="2106" actId="12789"/>
          <ac:cxnSpMkLst>
            <pc:docMk/>
            <pc:sldMk cId="199575" sldId="529"/>
            <ac:cxnSpMk id="251" creationId="{04772208-4949-42A0-B642-4DD45B7F97A7}"/>
          </ac:cxnSpMkLst>
        </pc:cxnChg>
        <pc:cxnChg chg="mod">
          <ac:chgData name="zh" userId="65dd4e8b55055bc2" providerId="LiveId" clId="{5A08DBC1-6156-4329-9692-9769243E15AC}" dt="2023-12-01T15:41:52.004" v="2106" actId="12789"/>
          <ac:cxnSpMkLst>
            <pc:docMk/>
            <pc:sldMk cId="199575" sldId="529"/>
            <ac:cxnSpMk id="255" creationId="{B2405932-5DB5-43E4-8245-A5D4E90234C3}"/>
          </ac:cxnSpMkLst>
        </pc:cxnChg>
        <pc:cxnChg chg="mod">
          <ac:chgData name="zh" userId="65dd4e8b55055bc2" providerId="LiveId" clId="{5A08DBC1-6156-4329-9692-9769243E15AC}" dt="2023-12-01T15:41:52.004" v="2106" actId="12789"/>
          <ac:cxnSpMkLst>
            <pc:docMk/>
            <pc:sldMk cId="199575" sldId="529"/>
            <ac:cxnSpMk id="267" creationId="{B8BC3989-D6C0-4AC3-B84F-8281A07D80DA}"/>
          </ac:cxnSpMkLst>
        </pc:cxnChg>
        <pc:cxnChg chg="mod">
          <ac:chgData name="zh" userId="65dd4e8b55055bc2" providerId="LiveId" clId="{5A08DBC1-6156-4329-9692-9769243E15AC}" dt="2023-12-01T15:41:52.004" v="2106" actId="12789"/>
          <ac:cxnSpMkLst>
            <pc:docMk/>
            <pc:sldMk cId="199575" sldId="529"/>
            <ac:cxnSpMk id="268" creationId="{4F403003-42CB-4348-A120-D05774745A64}"/>
          </ac:cxnSpMkLst>
        </pc:cxnChg>
        <pc:cxnChg chg="mod">
          <ac:chgData name="zh" userId="65dd4e8b55055bc2" providerId="LiveId" clId="{5A08DBC1-6156-4329-9692-9769243E15AC}" dt="2023-12-01T15:41:52.004" v="2106" actId="12789"/>
          <ac:cxnSpMkLst>
            <pc:docMk/>
            <pc:sldMk cId="199575" sldId="529"/>
            <ac:cxnSpMk id="272" creationId="{50390CAF-45DA-4F7D-A957-73F4561C2786}"/>
          </ac:cxnSpMkLst>
        </pc:cxnChg>
        <pc:cxnChg chg="mod">
          <ac:chgData name="zh" userId="65dd4e8b55055bc2" providerId="LiveId" clId="{5A08DBC1-6156-4329-9692-9769243E15AC}" dt="2023-12-01T15:41:52.004" v="2106" actId="12789"/>
          <ac:cxnSpMkLst>
            <pc:docMk/>
            <pc:sldMk cId="199575" sldId="529"/>
            <ac:cxnSpMk id="274" creationId="{7C77F182-4D4A-48EE-B90D-0D0B16A8F2A1}"/>
          </ac:cxnSpMkLst>
        </pc:cxnChg>
        <pc:cxnChg chg="del mod">
          <ac:chgData name="zh" userId="65dd4e8b55055bc2" providerId="LiveId" clId="{5A08DBC1-6156-4329-9692-9769243E15AC}" dt="2023-12-01T15:26:56.301" v="1815" actId="478"/>
          <ac:cxnSpMkLst>
            <pc:docMk/>
            <pc:sldMk cId="199575" sldId="529"/>
            <ac:cxnSpMk id="281" creationId="{CE512079-4445-4512-9C8F-547C71E8F7CD}"/>
          </ac:cxnSpMkLst>
        </pc:cxnChg>
      </pc:sldChg>
    </pc:docChg>
  </pc:docChgLst>
  <pc:docChgLst>
    <pc:chgData name="wang Jarvis" userId="bca866a97cb4107a" providerId="LiveId" clId="{83DE55EB-B1E8-46B1-BBDF-68E8A0E78858}"/>
    <pc:docChg chg="undo custSel addSld delSld modSld sldOrd">
      <pc:chgData name="wang Jarvis" userId="bca866a97cb4107a" providerId="LiveId" clId="{83DE55EB-B1E8-46B1-BBDF-68E8A0E78858}" dt="2023-12-03T08:33:52.936" v="16977" actId="20577"/>
      <pc:docMkLst>
        <pc:docMk/>
      </pc:docMkLst>
      <pc:sldChg chg="modNotesTx">
        <pc:chgData name="wang Jarvis" userId="bca866a97cb4107a" providerId="LiveId" clId="{83DE55EB-B1E8-46B1-BBDF-68E8A0E78858}" dt="2023-12-03T07:15:31.275" v="16754" actId="20577"/>
        <pc:sldMkLst>
          <pc:docMk/>
          <pc:sldMk cId="0" sldId="468"/>
        </pc:sldMkLst>
      </pc:sldChg>
      <pc:sldChg chg="modSp mod ord modShow modNotesTx">
        <pc:chgData name="wang Jarvis" userId="bca866a97cb4107a" providerId="LiveId" clId="{83DE55EB-B1E8-46B1-BBDF-68E8A0E78858}" dt="2023-12-02T06:53:19.985" v="9406"/>
        <pc:sldMkLst>
          <pc:docMk/>
          <pc:sldMk cId="843733014" sldId="515"/>
        </pc:sldMkLst>
        <pc:spChg chg="mod">
          <ac:chgData name="wang Jarvis" userId="bca866a97cb4107a" providerId="LiveId" clId="{83DE55EB-B1E8-46B1-BBDF-68E8A0E78858}" dt="2023-12-01T16:18:55.789" v="1073" actId="207"/>
          <ac:spMkLst>
            <pc:docMk/>
            <pc:sldMk cId="843733014" sldId="515"/>
            <ac:spMk id="8" creationId="{F58C381B-847C-C511-8DDC-9C5A207EEF73}"/>
          </ac:spMkLst>
        </pc:spChg>
        <pc:spChg chg="mod">
          <ac:chgData name="wang Jarvis" userId="bca866a97cb4107a" providerId="LiveId" clId="{83DE55EB-B1E8-46B1-BBDF-68E8A0E78858}" dt="2023-12-01T16:19:17.152" v="1074" actId="207"/>
          <ac:spMkLst>
            <pc:docMk/>
            <pc:sldMk cId="843733014" sldId="515"/>
            <ac:spMk id="18" creationId="{BF55E495-CC23-C38F-E89F-F6B81A5B301A}"/>
          </ac:spMkLst>
        </pc:spChg>
        <pc:spChg chg="mod">
          <ac:chgData name="wang Jarvis" userId="bca866a97cb4107a" providerId="LiveId" clId="{83DE55EB-B1E8-46B1-BBDF-68E8A0E78858}" dt="2023-12-01T16:19:21.778" v="1075" actId="1582"/>
          <ac:spMkLst>
            <pc:docMk/>
            <pc:sldMk cId="843733014" sldId="515"/>
            <ac:spMk id="29" creationId="{A6A7160E-C0FF-DA70-F25A-3F7145DAF26E}"/>
          </ac:spMkLst>
        </pc:spChg>
        <pc:spChg chg="mod">
          <ac:chgData name="wang Jarvis" userId="bca866a97cb4107a" providerId="LiveId" clId="{83DE55EB-B1E8-46B1-BBDF-68E8A0E78858}" dt="2023-12-01T16:19:26.963" v="1076" actId="1582"/>
          <ac:spMkLst>
            <pc:docMk/>
            <pc:sldMk cId="843733014" sldId="515"/>
            <ac:spMk id="30" creationId="{48390800-96EC-89D1-434D-E3AA7F3CBCC3}"/>
          </ac:spMkLst>
        </pc:spChg>
        <pc:spChg chg="mod">
          <ac:chgData name="wang Jarvis" userId="bca866a97cb4107a" providerId="LiveId" clId="{83DE55EB-B1E8-46B1-BBDF-68E8A0E78858}" dt="2023-12-01T16:20:42.342" v="1108" actId="20577"/>
          <ac:spMkLst>
            <pc:docMk/>
            <pc:sldMk cId="843733014" sldId="515"/>
            <ac:spMk id="31" creationId="{6C8B43A0-8C8A-BA88-E6D2-3DA93B9DAA33}"/>
          </ac:spMkLst>
        </pc:spChg>
        <pc:cxnChg chg="mod">
          <ac:chgData name="wang Jarvis" userId="bca866a97cb4107a" providerId="LiveId" clId="{83DE55EB-B1E8-46B1-BBDF-68E8A0E78858}" dt="2023-12-01T16:20:42.342" v="1108" actId="20577"/>
          <ac:cxnSpMkLst>
            <pc:docMk/>
            <pc:sldMk cId="843733014" sldId="515"/>
            <ac:cxnSpMk id="35" creationId="{23A5648F-822E-5E41-E427-325AF7DD3787}"/>
          </ac:cxnSpMkLst>
        </pc:cxnChg>
      </pc:sldChg>
      <pc:sldChg chg="addSp delSp modSp mod modNotesTx">
        <pc:chgData name="wang Jarvis" userId="bca866a97cb4107a" providerId="LiveId" clId="{83DE55EB-B1E8-46B1-BBDF-68E8A0E78858}" dt="2023-12-02T13:07:17.314" v="11931" actId="20577"/>
        <pc:sldMkLst>
          <pc:docMk/>
          <pc:sldMk cId="1250086337" sldId="516"/>
        </pc:sldMkLst>
        <pc:spChg chg="mod">
          <ac:chgData name="wang Jarvis" userId="bca866a97cb4107a" providerId="LiveId" clId="{83DE55EB-B1E8-46B1-BBDF-68E8A0E78858}" dt="2023-12-02T06:58:03.807" v="9466" actId="20577"/>
          <ac:spMkLst>
            <pc:docMk/>
            <pc:sldMk cId="1250086337" sldId="516"/>
            <ac:spMk id="3" creationId="{A2B965F7-0E0C-AA25-1614-DA73D0DD9664}"/>
          </ac:spMkLst>
        </pc:spChg>
        <pc:spChg chg="mod">
          <ac:chgData name="wang Jarvis" userId="bca866a97cb4107a" providerId="LiveId" clId="{83DE55EB-B1E8-46B1-BBDF-68E8A0E78858}" dt="2023-12-02T06:57:49.394" v="9431" actId="1076"/>
          <ac:spMkLst>
            <pc:docMk/>
            <pc:sldMk cId="1250086337" sldId="516"/>
            <ac:spMk id="4" creationId="{55A9AEB2-1D79-223E-8D9C-3981B02029AB}"/>
          </ac:spMkLst>
        </pc:spChg>
        <pc:spChg chg="mod">
          <ac:chgData name="wang Jarvis" userId="bca866a97cb4107a" providerId="LiveId" clId="{83DE55EB-B1E8-46B1-BBDF-68E8A0E78858}" dt="2023-12-02T06:57:49.394" v="9431" actId="1076"/>
          <ac:spMkLst>
            <pc:docMk/>
            <pc:sldMk cId="1250086337" sldId="516"/>
            <ac:spMk id="5" creationId="{F7A8A966-A0A9-CCDE-0821-20307AC80D8A}"/>
          </ac:spMkLst>
        </pc:spChg>
        <pc:spChg chg="mod">
          <ac:chgData name="wang Jarvis" userId="bca866a97cb4107a" providerId="LiveId" clId="{83DE55EB-B1E8-46B1-BBDF-68E8A0E78858}" dt="2023-12-02T06:57:49.394" v="9431" actId="1076"/>
          <ac:spMkLst>
            <pc:docMk/>
            <pc:sldMk cId="1250086337" sldId="516"/>
            <ac:spMk id="6" creationId="{F34E39DD-E4F6-ABEA-EE64-FB88FE1B5FFE}"/>
          </ac:spMkLst>
        </pc:spChg>
        <pc:spChg chg="mod">
          <ac:chgData name="wang Jarvis" userId="bca866a97cb4107a" providerId="LiveId" clId="{83DE55EB-B1E8-46B1-BBDF-68E8A0E78858}" dt="2023-12-02T10:48:59.025" v="9525" actId="20577"/>
          <ac:spMkLst>
            <pc:docMk/>
            <pc:sldMk cId="1250086337" sldId="516"/>
            <ac:spMk id="7" creationId="{BF8C1006-2BA6-8757-56FF-F4FD4116402A}"/>
          </ac:spMkLst>
        </pc:spChg>
        <pc:spChg chg="mod">
          <ac:chgData name="wang Jarvis" userId="bca866a97cb4107a" providerId="LiveId" clId="{83DE55EB-B1E8-46B1-BBDF-68E8A0E78858}" dt="2023-12-02T06:57:49.394" v="9431" actId="1076"/>
          <ac:spMkLst>
            <pc:docMk/>
            <pc:sldMk cId="1250086337" sldId="516"/>
            <ac:spMk id="8" creationId="{00916F35-DC32-6549-7C33-E668616AB2D0}"/>
          </ac:spMkLst>
        </pc:spChg>
        <pc:spChg chg="add del">
          <ac:chgData name="wang Jarvis" userId="bca866a97cb4107a" providerId="LiveId" clId="{83DE55EB-B1E8-46B1-BBDF-68E8A0E78858}" dt="2023-12-02T06:55:54.803" v="9430" actId="478"/>
          <ac:spMkLst>
            <pc:docMk/>
            <pc:sldMk cId="1250086337" sldId="516"/>
            <ac:spMk id="9" creationId="{DA7043B8-10D2-5158-2A54-27DB19829206}"/>
          </ac:spMkLst>
        </pc:spChg>
        <pc:spChg chg="add del">
          <ac:chgData name="wang Jarvis" userId="bca866a97cb4107a" providerId="LiveId" clId="{83DE55EB-B1E8-46B1-BBDF-68E8A0E78858}" dt="2023-12-02T06:55:54.803" v="9430" actId="478"/>
          <ac:spMkLst>
            <pc:docMk/>
            <pc:sldMk cId="1250086337" sldId="516"/>
            <ac:spMk id="10" creationId="{2F0E7544-049F-49E5-E7ED-92F506957E29}"/>
          </ac:spMkLst>
        </pc:spChg>
        <pc:spChg chg="add mod topLvl">
          <ac:chgData name="wang Jarvis" userId="bca866a97cb4107a" providerId="LiveId" clId="{83DE55EB-B1E8-46B1-BBDF-68E8A0E78858}" dt="2023-12-02T06:55:31.819" v="9426" actId="1076"/>
          <ac:spMkLst>
            <pc:docMk/>
            <pc:sldMk cId="1250086337" sldId="516"/>
            <ac:spMk id="23" creationId="{BF0F3C7F-F35B-A502-F659-41FB43200D31}"/>
          </ac:spMkLst>
        </pc:spChg>
        <pc:spChg chg="add mod topLvl">
          <ac:chgData name="wang Jarvis" userId="bca866a97cb4107a" providerId="LiveId" clId="{83DE55EB-B1E8-46B1-BBDF-68E8A0E78858}" dt="2023-12-02T06:55:31.819" v="9426" actId="1076"/>
          <ac:spMkLst>
            <pc:docMk/>
            <pc:sldMk cId="1250086337" sldId="516"/>
            <ac:spMk id="24" creationId="{35C839D4-33C0-F7E9-FC24-A8F0529E2783}"/>
          </ac:spMkLst>
        </pc:spChg>
        <pc:spChg chg="add mod topLvl">
          <ac:chgData name="wang Jarvis" userId="bca866a97cb4107a" providerId="LiveId" clId="{83DE55EB-B1E8-46B1-BBDF-68E8A0E78858}" dt="2023-12-02T06:55:31.819" v="9426" actId="1076"/>
          <ac:spMkLst>
            <pc:docMk/>
            <pc:sldMk cId="1250086337" sldId="516"/>
            <ac:spMk id="25" creationId="{1D9E25CA-604B-D4A8-7B85-1F19C6013F9F}"/>
          </ac:spMkLst>
        </pc:spChg>
        <pc:spChg chg="add mod topLvl">
          <ac:chgData name="wang Jarvis" userId="bca866a97cb4107a" providerId="LiveId" clId="{83DE55EB-B1E8-46B1-BBDF-68E8A0E78858}" dt="2023-12-02T06:55:39.991" v="9429" actId="1076"/>
          <ac:spMkLst>
            <pc:docMk/>
            <pc:sldMk cId="1250086337" sldId="516"/>
            <ac:spMk id="26" creationId="{2370A147-D901-A8AF-2F3C-A40D3CE20D4D}"/>
          </ac:spMkLst>
        </pc:spChg>
        <pc:spChg chg="add mod topLvl">
          <ac:chgData name="wang Jarvis" userId="bca866a97cb4107a" providerId="LiveId" clId="{83DE55EB-B1E8-46B1-BBDF-68E8A0E78858}" dt="2023-12-02T06:55:38.010" v="9428" actId="1076"/>
          <ac:spMkLst>
            <pc:docMk/>
            <pc:sldMk cId="1250086337" sldId="516"/>
            <ac:spMk id="27" creationId="{2A82441F-A7C9-39A9-BAF4-36F96567B411}"/>
          </ac:spMkLst>
        </pc:spChg>
        <pc:grpChg chg="mod">
          <ac:chgData name="wang Jarvis" userId="bca866a97cb4107a" providerId="LiveId" clId="{83DE55EB-B1E8-46B1-BBDF-68E8A0E78858}" dt="2023-12-02T06:57:49.394" v="9431" actId="1076"/>
          <ac:grpSpMkLst>
            <pc:docMk/>
            <pc:sldMk cId="1250086337" sldId="516"/>
            <ac:grpSpMk id="11" creationId="{209C2B06-7019-7528-4A0A-A3FFDBB0015A}"/>
          </ac:grpSpMkLst>
        </pc:grpChg>
        <pc:grpChg chg="mod">
          <ac:chgData name="wang Jarvis" userId="bca866a97cb4107a" providerId="LiveId" clId="{83DE55EB-B1E8-46B1-BBDF-68E8A0E78858}" dt="2023-12-02T06:57:49.394" v="9431" actId="1076"/>
          <ac:grpSpMkLst>
            <pc:docMk/>
            <pc:sldMk cId="1250086337" sldId="516"/>
            <ac:grpSpMk id="14" creationId="{13BF0900-06F1-FBAF-BF4B-AEBC39C845FF}"/>
          </ac:grpSpMkLst>
        </pc:grpChg>
        <pc:grpChg chg="mod">
          <ac:chgData name="wang Jarvis" userId="bca866a97cb4107a" providerId="LiveId" clId="{83DE55EB-B1E8-46B1-BBDF-68E8A0E78858}" dt="2023-12-02T06:57:49.394" v="9431" actId="1076"/>
          <ac:grpSpMkLst>
            <pc:docMk/>
            <pc:sldMk cId="1250086337" sldId="516"/>
            <ac:grpSpMk id="17" creationId="{A65F0368-53F9-BCBD-60AE-A1C13C77905B}"/>
          </ac:grpSpMkLst>
        </pc:grpChg>
        <pc:grpChg chg="add del">
          <ac:chgData name="wang Jarvis" userId="bca866a97cb4107a" providerId="LiveId" clId="{83DE55EB-B1E8-46B1-BBDF-68E8A0E78858}" dt="2023-12-02T06:55:54.803" v="9430" actId="478"/>
          <ac:grpSpMkLst>
            <pc:docMk/>
            <pc:sldMk cId="1250086337" sldId="516"/>
            <ac:grpSpMk id="20" creationId="{93910029-24C5-763B-9307-EE5B2EF9E251}"/>
          </ac:grpSpMkLst>
        </pc:grpChg>
        <pc:grpChg chg="add del mod">
          <ac:chgData name="wang Jarvis" userId="bca866a97cb4107a" providerId="LiveId" clId="{83DE55EB-B1E8-46B1-BBDF-68E8A0E78858}" dt="2023-12-02T06:54:54.863" v="9416" actId="165"/>
          <ac:grpSpMkLst>
            <pc:docMk/>
            <pc:sldMk cId="1250086337" sldId="516"/>
            <ac:grpSpMk id="28" creationId="{3915C01F-9B40-2249-2CA8-3F48BF456F86}"/>
          </ac:grpSpMkLst>
        </pc:grpChg>
      </pc:sldChg>
      <pc:sldChg chg="modSp mod modNotesTx">
        <pc:chgData name="wang Jarvis" userId="bca866a97cb4107a" providerId="LiveId" clId="{83DE55EB-B1E8-46B1-BBDF-68E8A0E78858}" dt="2023-12-03T04:23:22.529" v="16667" actId="1076"/>
        <pc:sldMkLst>
          <pc:docMk/>
          <pc:sldMk cId="3600591816" sldId="517"/>
        </pc:sldMkLst>
        <pc:spChg chg="mod">
          <ac:chgData name="wang Jarvis" userId="bca866a97cb4107a" providerId="LiveId" clId="{83DE55EB-B1E8-46B1-BBDF-68E8A0E78858}" dt="2023-12-02T14:39:32.487" v="15609" actId="1076"/>
          <ac:spMkLst>
            <pc:docMk/>
            <pc:sldMk cId="3600591816" sldId="517"/>
            <ac:spMk id="2" creationId="{E95E65A9-F6F8-EE60-3A93-3FFF67EF8FF9}"/>
          </ac:spMkLst>
        </pc:spChg>
        <pc:spChg chg="mod">
          <ac:chgData name="wang Jarvis" userId="bca866a97cb4107a" providerId="LiveId" clId="{83DE55EB-B1E8-46B1-BBDF-68E8A0E78858}" dt="2023-12-03T04:23:22.529" v="16667" actId="1076"/>
          <ac:spMkLst>
            <pc:docMk/>
            <pc:sldMk cId="3600591816" sldId="517"/>
            <ac:spMk id="3" creationId="{46053537-C4D3-AF8A-C45E-A76BA4FB4283}"/>
          </ac:spMkLst>
        </pc:spChg>
        <pc:spChg chg="mod">
          <ac:chgData name="wang Jarvis" userId="bca866a97cb4107a" providerId="LiveId" clId="{83DE55EB-B1E8-46B1-BBDF-68E8A0E78858}" dt="2023-12-03T04:23:22.529" v="16667" actId="1076"/>
          <ac:spMkLst>
            <pc:docMk/>
            <pc:sldMk cId="3600591816" sldId="517"/>
            <ac:spMk id="11" creationId="{9AA6F051-79E0-145B-3640-CF79575E36CA}"/>
          </ac:spMkLst>
        </pc:spChg>
        <pc:spChg chg="mod">
          <ac:chgData name="wang Jarvis" userId="bca866a97cb4107a" providerId="LiveId" clId="{83DE55EB-B1E8-46B1-BBDF-68E8A0E78858}" dt="2023-12-03T04:23:22.529" v="16667" actId="1076"/>
          <ac:spMkLst>
            <pc:docMk/>
            <pc:sldMk cId="3600591816" sldId="517"/>
            <ac:spMk id="13" creationId="{147B7FE2-4732-9F3D-FD47-536A856DDAC7}"/>
          </ac:spMkLst>
        </pc:spChg>
        <pc:spChg chg="mod">
          <ac:chgData name="wang Jarvis" userId="bca866a97cb4107a" providerId="LiveId" clId="{83DE55EB-B1E8-46B1-BBDF-68E8A0E78858}" dt="2023-12-03T04:23:22.529" v="16667" actId="1076"/>
          <ac:spMkLst>
            <pc:docMk/>
            <pc:sldMk cId="3600591816" sldId="517"/>
            <ac:spMk id="24" creationId="{D09CD19E-1046-E9C0-3524-4FE24C8C3E97}"/>
          </ac:spMkLst>
        </pc:spChg>
        <pc:spChg chg="mod">
          <ac:chgData name="wang Jarvis" userId="bca866a97cb4107a" providerId="LiveId" clId="{83DE55EB-B1E8-46B1-BBDF-68E8A0E78858}" dt="2023-12-03T04:23:22.529" v="16667" actId="1076"/>
          <ac:spMkLst>
            <pc:docMk/>
            <pc:sldMk cId="3600591816" sldId="517"/>
            <ac:spMk id="28" creationId="{D501FC96-8605-3F1C-C66B-FA8E237B3592}"/>
          </ac:spMkLst>
        </pc:spChg>
        <pc:spChg chg="mod">
          <ac:chgData name="wang Jarvis" userId="bca866a97cb4107a" providerId="LiveId" clId="{83DE55EB-B1E8-46B1-BBDF-68E8A0E78858}" dt="2023-12-03T04:23:22.529" v="16667" actId="1076"/>
          <ac:spMkLst>
            <pc:docMk/>
            <pc:sldMk cId="3600591816" sldId="517"/>
            <ac:spMk id="30" creationId="{C6E400ED-1C3D-4921-7BEA-ED1C3F36AD30}"/>
          </ac:spMkLst>
        </pc:spChg>
        <pc:spChg chg="mod">
          <ac:chgData name="wang Jarvis" userId="bca866a97cb4107a" providerId="LiveId" clId="{83DE55EB-B1E8-46B1-BBDF-68E8A0E78858}" dt="2023-12-03T04:23:22.529" v="16667" actId="1076"/>
          <ac:spMkLst>
            <pc:docMk/>
            <pc:sldMk cId="3600591816" sldId="517"/>
            <ac:spMk id="32" creationId="{32E0B277-1F79-5172-C14E-77276C9FE02D}"/>
          </ac:spMkLst>
        </pc:spChg>
        <pc:spChg chg="mod">
          <ac:chgData name="wang Jarvis" userId="bca866a97cb4107a" providerId="LiveId" clId="{83DE55EB-B1E8-46B1-BBDF-68E8A0E78858}" dt="2023-12-03T04:23:22.529" v="16667" actId="1076"/>
          <ac:spMkLst>
            <pc:docMk/>
            <pc:sldMk cId="3600591816" sldId="517"/>
            <ac:spMk id="38" creationId="{C8B767EB-A410-AFEC-FE82-770A672AD3DB}"/>
          </ac:spMkLst>
        </pc:spChg>
        <pc:picChg chg="mod">
          <ac:chgData name="wang Jarvis" userId="bca866a97cb4107a" providerId="LiveId" clId="{83DE55EB-B1E8-46B1-BBDF-68E8A0E78858}" dt="2023-12-03T04:23:22.529" v="16667" actId="1076"/>
          <ac:picMkLst>
            <pc:docMk/>
            <pc:sldMk cId="3600591816" sldId="517"/>
            <ac:picMk id="16" creationId="{9D74A34C-05B5-2A0B-40DC-A829CA365787}"/>
          </ac:picMkLst>
        </pc:picChg>
        <pc:picChg chg="mod">
          <ac:chgData name="wang Jarvis" userId="bca866a97cb4107a" providerId="LiveId" clId="{83DE55EB-B1E8-46B1-BBDF-68E8A0E78858}" dt="2023-12-03T04:23:22.529" v="16667" actId="1076"/>
          <ac:picMkLst>
            <pc:docMk/>
            <pc:sldMk cId="3600591816" sldId="517"/>
            <ac:picMk id="18" creationId="{8AA8CBF3-B80D-4270-038F-4C35D9E7B0E2}"/>
          </ac:picMkLst>
        </pc:picChg>
        <pc:picChg chg="mod">
          <ac:chgData name="wang Jarvis" userId="bca866a97cb4107a" providerId="LiveId" clId="{83DE55EB-B1E8-46B1-BBDF-68E8A0E78858}" dt="2023-12-03T04:23:22.529" v="16667" actId="1076"/>
          <ac:picMkLst>
            <pc:docMk/>
            <pc:sldMk cId="3600591816" sldId="517"/>
            <ac:picMk id="19" creationId="{C7E717AA-7239-D29A-628E-A86EF1371A26}"/>
          </ac:picMkLst>
        </pc:picChg>
        <pc:picChg chg="mod">
          <ac:chgData name="wang Jarvis" userId="bca866a97cb4107a" providerId="LiveId" clId="{83DE55EB-B1E8-46B1-BBDF-68E8A0E78858}" dt="2023-12-03T04:23:22.529" v="16667" actId="1076"/>
          <ac:picMkLst>
            <pc:docMk/>
            <pc:sldMk cId="3600591816" sldId="517"/>
            <ac:picMk id="21" creationId="{F0133DB8-0C3E-D1FE-3F77-D1BE0A304082}"/>
          </ac:picMkLst>
        </pc:picChg>
        <pc:picChg chg="mod">
          <ac:chgData name="wang Jarvis" userId="bca866a97cb4107a" providerId="LiveId" clId="{83DE55EB-B1E8-46B1-BBDF-68E8A0E78858}" dt="2023-12-03T04:23:22.529" v="16667" actId="1076"/>
          <ac:picMkLst>
            <pc:docMk/>
            <pc:sldMk cId="3600591816" sldId="517"/>
            <ac:picMk id="22" creationId="{5142B4E6-A6C0-5D2B-9BF1-4474951EFB36}"/>
          </ac:picMkLst>
        </pc:picChg>
        <pc:picChg chg="mod">
          <ac:chgData name="wang Jarvis" userId="bca866a97cb4107a" providerId="LiveId" clId="{83DE55EB-B1E8-46B1-BBDF-68E8A0E78858}" dt="2023-12-03T04:23:22.529" v="16667" actId="1076"/>
          <ac:picMkLst>
            <pc:docMk/>
            <pc:sldMk cId="3600591816" sldId="517"/>
            <ac:picMk id="23" creationId="{F62D11B6-2AA4-4D5C-B59E-6FC5B0E3B3D2}"/>
          </ac:picMkLst>
        </pc:picChg>
        <pc:cxnChg chg="mod">
          <ac:chgData name="wang Jarvis" userId="bca866a97cb4107a" providerId="LiveId" clId="{83DE55EB-B1E8-46B1-BBDF-68E8A0E78858}" dt="2023-12-03T04:23:22.529" v="16667" actId="1076"/>
          <ac:cxnSpMkLst>
            <pc:docMk/>
            <pc:sldMk cId="3600591816" sldId="517"/>
            <ac:cxnSpMk id="5" creationId="{EF8AA19A-F20B-CB56-4732-08F0B16BB71E}"/>
          </ac:cxnSpMkLst>
        </pc:cxnChg>
        <pc:cxnChg chg="mod">
          <ac:chgData name="wang Jarvis" userId="bca866a97cb4107a" providerId="LiveId" clId="{83DE55EB-B1E8-46B1-BBDF-68E8A0E78858}" dt="2023-12-03T04:23:22.529" v="16667" actId="1076"/>
          <ac:cxnSpMkLst>
            <pc:docMk/>
            <pc:sldMk cId="3600591816" sldId="517"/>
            <ac:cxnSpMk id="12" creationId="{946887DD-D53C-9A8A-FBB2-75788203C966}"/>
          </ac:cxnSpMkLst>
        </pc:cxnChg>
        <pc:cxnChg chg="mod">
          <ac:chgData name="wang Jarvis" userId="bca866a97cb4107a" providerId="LiveId" clId="{83DE55EB-B1E8-46B1-BBDF-68E8A0E78858}" dt="2023-12-03T04:23:22.529" v="16667" actId="1076"/>
          <ac:cxnSpMkLst>
            <pc:docMk/>
            <pc:sldMk cId="3600591816" sldId="517"/>
            <ac:cxnSpMk id="14" creationId="{CFD85BB0-95E1-0F4D-EBB9-99E1F49728D9}"/>
          </ac:cxnSpMkLst>
        </pc:cxnChg>
        <pc:cxnChg chg="mod">
          <ac:chgData name="wang Jarvis" userId="bca866a97cb4107a" providerId="LiveId" clId="{83DE55EB-B1E8-46B1-BBDF-68E8A0E78858}" dt="2023-12-03T04:23:22.529" v="16667" actId="1076"/>
          <ac:cxnSpMkLst>
            <pc:docMk/>
            <pc:sldMk cId="3600591816" sldId="517"/>
            <ac:cxnSpMk id="26" creationId="{5C397B0E-DB84-A7D6-AD08-4DDA9A5864B8}"/>
          </ac:cxnSpMkLst>
        </pc:cxnChg>
        <pc:cxnChg chg="mod">
          <ac:chgData name="wang Jarvis" userId="bca866a97cb4107a" providerId="LiveId" clId="{83DE55EB-B1E8-46B1-BBDF-68E8A0E78858}" dt="2023-12-03T04:23:22.529" v="16667" actId="1076"/>
          <ac:cxnSpMkLst>
            <pc:docMk/>
            <pc:sldMk cId="3600591816" sldId="517"/>
            <ac:cxnSpMk id="31" creationId="{9E4CB4C2-9CEF-19C0-5E5B-9BC16FF14573}"/>
          </ac:cxnSpMkLst>
        </pc:cxnChg>
        <pc:cxnChg chg="mod">
          <ac:chgData name="wang Jarvis" userId="bca866a97cb4107a" providerId="LiveId" clId="{83DE55EB-B1E8-46B1-BBDF-68E8A0E78858}" dt="2023-12-03T04:23:22.529" v="16667" actId="1076"/>
          <ac:cxnSpMkLst>
            <pc:docMk/>
            <pc:sldMk cId="3600591816" sldId="517"/>
            <ac:cxnSpMk id="35" creationId="{4D7A5B70-7405-997D-3A33-B31AA02D6276}"/>
          </ac:cxnSpMkLst>
        </pc:cxnChg>
        <pc:cxnChg chg="mod">
          <ac:chgData name="wang Jarvis" userId="bca866a97cb4107a" providerId="LiveId" clId="{83DE55EB-B1E8-46B1-BBDF-68E8A0E78858}" dt="2023-12-03T04:23:22.529" v="16667" actId="1076"/>
          <ac:cxnSpMkLst>
            <pc:docMk/>
            <pc:sldMk cId="3600591816" sldId="517"/>
            <ac:cxnSpMk id="37" creationId="{3D00B751-F495-D81C-E137-CBDCBD15282C}"/>
          </ac:cxnSpMkLst>
        </pc:cxnChg>
      </pc:sldChg>
      <pc:sldChg chg="addSp modSp mod modNotesTx">
        <pc:chgData name="wang Jarvis" userId="bca866a97cb4107a" providerId="LiveId" clId="{83DE55EB-B1E8-46B1-BBDF-68E8A0E78858}" dt="2023-12-02T14:39:44.720" v="15610" actId="1076"/>
        <pc:sldMkLst>
          <pc:docMk/>
          <pc:sldMk cId="3978688356" sldId="518"/>
        </pc:sldMkLst>
        <pc:spChg chg="mod">
          <ac:chgData name="wang Jarvis" userId="bca866a97cb4107a" providerId="LiveId" clId="{83DE55EB-B1E8-46B1-BBDF-68E8A0E78858}" dt="2023-12-02T14:39:44.720" v="15610" actId="1076"/>
          <ac:spMkLst>
            <pc:docMk/>
            <pc:sldMk cId="3978688356" sldId="518"/>
            <ac:spMk id="2" creationId="{29157A9B-D85A-D191-EBA9-9827336E4FD3}"/>
          </ac:spMkLst>
        </pc:spChg>
        <pc:spChg chg="mod">
          <ac:chgData name="wang Jarvis" userId="bca866a97cb4107a" providerId="LiveId" clId="{83DE55EB-B1E8-46B1-BBDF-68E8A0E78858}" dt="2023-12-02T10:53:18.407" v="9922" actId="404"/>
          <ac:spMkLst>
            <pc:docMk/>
            <pc:sldMk cId="3978688356" sldId="518"/>
            <ac:spMk id="3" creationId="{57F492DD-2AD9-DCB4-EBCA-E23DFDB9916D}"/>
          </ac:spMkLst>
        </pc:spChg>
        <pc:spChg chg="mod">
          <ac:chgData name="wang Jarvis" userId="bca866a97cb4107a" providerId="LiveId" clId="{83DE55EB-B1E8-46B1-BBDF-68E8A0E78858}" dt="2023-12-02T10:53:07.705" v="9918" actId="403"/>
          <ac:spMkLst>
            <pc:docMk/>
            <pc:sldMk cId="3978688356" sldId="518"/>
            <ac:spMk id="4" creationId="{3C5745D9-4A97-81D6-DDC4-A3685CB751E6}"/>
          </ac:spMkLst>
        </pc:spChg>
        <pc:spChg chg="mod">
          <ac:chgData name="wang Jarvis" userId="bca866a97cb4107a" providerId="LiveId" clId="{83DE55EB-B1E8-46B1-BBDF-68E8A0E78858}" dt="2023-12-02T10:53:07.705" v="9918" actId="403"/>
          <ac:spMkLst>
            <pc:docMk/>
            <pc:sldMk cId="3978688356" sldId="518"/>
            <ac:spMk id="5" creationId="{8E945CDE-231B-D38E-7AB5-31DB0BD07538}"/>
          </ac:spMkLst>
        </pc:spChg>
        <pc:spChg chg="mod">
          <ac:chgData name="wang Jarvis" userId="bca866a97cb4107a" providerId="LiveId" clId="{83DE55EB-B1E8-46B1-BBDF-68E8A0E78858}" dt="2023-12-02T10:53:07.705" v="9918" actId="403"/>
          <ac:spMkLst>
            <pc:docMk/>
            <pc:sldMk cId="3978688356" sldId="518"/>
            <ac:spMk id="6" creationId="{A31FFD8E-059F-6A3B-F634-6B6B81E174F2}"/>
          </ac:spMkLst>
        </pc:spChg>
        <pc:spChg chg="mod">
          <ac:chgData name="wang Jarvis" userId="bca866a97cb4107a" providerId="LiveId" clId="{83DE55EB-B1E8-46B1-BBDF-68E8A0E78858}" dt="2023-12-02T10:53:09.932" v="9919" actId="404"/>
          <ac:spMkLst>
            <pc:docMk/>
            <pc:sldMk cId="3978688356" sldId="518"/>
            <ac:spMk id="7" creationId="{CDE3BB74-7FDB-882B-6225-502DD6CA5554}"/>
          </ac:spMkLst>
        </pc:spChg>
        <pc:spChg chg="mod">
          <ac:chgData name="wang Jarvis" userId="bca866a97cb4107a" providerId="LiveId" clId="{83DE55EB-B1E8-46B1-BBDF-68E8A0E78858}" dt="2023-12-02T10:53:07.705" v="9918" actId="403"/>
          <ac:spMkLst>
            <pc:docMk/>
            <pc:sldMk cId="3978688356" sldId="518"/>
            <ac:spMk id="8" creationId="{610FA716-BBDF-55E6-D7C1-690F711253CB}"/>
          </ac:spMkLst>
        </pc:spChg>
        <pc:spChg chg="mod">
          <ac:chgData name="wang Jarvis" userId="bca866a97cb4107a" providerId="LiveId" clId="{83DE55EB-B1E8-46B1-BBDF-68E8A0E78858}" dt="2023-12-02T10:53:07.705" v="9918" actId="403"/>
          <ac:spMkLst>
            <pc:docMk/>
            <pc:sldMk cId="3978688356" sldId="518"/>
            <ac:spMk id="9" creationId="{4E9E81C5-4C9B-C5AD-ECB1-805E79E0E7A8}"/>
          </ac:spMkLst>
        </pc:spChg>
        <pc:spChg chg="mod">
          <ac:chgData name="wang Jarvis" userId="bca866a97cb4107a" providerId="LiveId" clId="{83DE55EB-B1E8-46B1-BBDF-68E8A0E78858}" dt="2023-12-02T10:53:16.558" v="9921" actId="404"/>
          <ac:spMkLst>
            <pc:docMk/>
            <pc:sldMk cId="3978688356" sldId="518"/>
            <ac:spMk id="10" creationId="{90DE8AD6-2861-5C28-F11F-4C04A54552C5}"/>
          </ac:spMkLst>
        </pc:spChg>
        <pc:spChg chg="mod">
          <ac:chgData name="wang Jarvis" userId="bca866a97cb4107a" providerId="LiveId" clId="{83DE55EB-B1E8-46B1-BBDF-68E8A0E78858}" dt="2023-12-02T10:53:13.422" v="9920" actId="404"/>
          <ac:spMkLst>
            <pc:docMk/>
            <pc:sldMk cId="3978688356" sldId="518"/>
            <ac:spMk id="20" creationId="{1D3969F0-7715-DB04-5A2D-BE324E7F46F0}"/>
          </ac:spMkLst>
        </pc:spChg>
        <pc:spChg chg="mod">
          <ac:chgData name="wang Jarvis" userId="bca866a97cb4107a" providerId="LiveId" clId="{83DE55EB-B1E8-46B1-BBDF-68E8A0E78858}" dt="2023-12-02T10:53:37.960" v="9928" actId="404"/>
          <ac:spMkLst>
            <pc:docMk/>
            <pc:sldMk cId="3978688356" sldId="518"/>
            <ac:spMk id="25" creationId="{63EF7E1C-372F-B9A6-2F65-07DE8A611B7C}"/>
          </ac:spMkLst>
        </pc:spChg>
        <pc:spChg chg="mod">
          <ac:chgData name="wang Jarvis" userId="bca866a97cb4107a" providerId="LiveId" clId="{83DE55EB-B1E8-46B1-BBDF-68E8A0E78858}" dt="2023-12-02T10:53:49.432" v="9932" actId="14100"/>
          <ac:spMkLst>
            <pc:docMk/>
            <pc:sldMk cId="3978688356" sldId="518"/>
            <ac:spMk id="26" creationId="{9795F5A3-4B60-63CD-28FA-92F698616063}"/>
          </ac:spMkLst>
        </pc:spChg>
        <pc:spChg chg="mod">
          <ac:chgData name="wang Jarvis" userId="bca866a97cb4107a" providerId="LiveId" clId="{83DE55EB-B1E8-46B1-BBDF-68E8A0E78858}" dt="2023-12-02T10:53:47.047" v="9931" actId="14100"/>
          <ac:spMkLst>
            <pc:docMk/>
            <pc:sldMk cId="3978688356" sldId="518"/>
            <ac:spMk id="27" creationId="{0504A423-2CEB-3BC9-FF58-510340059798}"/>
          </ac:spMkLst>
        </pc:spChg>
        <pc:spChg chg="mod">
          <ac:chgData name="wang Jarvis" userId="bca866a97cb4107a" providerId="LiveId" clId="{83DE55EB-B1E8-46B1-BBDF-68E8A0E78858}" dt="2023-12-02T10:54:14.402" v="9939" actId="1038"/>
          <ac:spMkLst>
            <pc:docMk/>
            <pc:sldMk cId="3978688356" sldId="518"/>
            <ac:spMk id="28" creationId="{6363680F-1BAB-D0CA-114E-1909B67D86DE}"/>
          </ac:spMkLst>
        </pc:spChg>
        <pc:spChg chg="mod">
          <ac:chgData name="wang Jarvis" userId="bca866a97cb4107a" providerId="LiveId" clId="{83DE55EB-B1E8-46B1-BBDF-68E8A0E78858}" dt="2023-12-02T10:53:55.555" v="9934" actId="404"/>
          <ac:spMkLst>
            <pc:docMk/>
            <pc:sldMk cId="3978688356" sldId="518"/>
            <ac:spMk id="29" creationId="{32A00E4B-49FE-D63A-876A-F93F8FCBF519}"/>
          </ac:spMkLst>
        </pc:spChg>
        <pc:spChg chg="mod">
          <ac:chgData name="wang Jarvis" userId="bca866a97cb4107a" providerId="LiveId" clId="{83DE55EB-B1E8-46B1-BBDF-68E8A0E78858}" dt="2023-12-02T10:53:35.990" v="9927" actId="404"/>
          <ac:spMkLst>
            <pc:docMk/>
            <pc:sldMk cId="3978688356" sldId="518"/>
            <ac:spMk id="31" creationId="{D11B9FEB-DAC6-CF05-E396-D0E3F9FBD341}"/>
          </ac:spMkLst>
        </pc:spChg>
        <pc:spChg chg="mod">
          <ac:chgData name="wang Jarvis" userId="bca866a97cb4107a" providerId="LiveId" clId="{83DE55EB-B1E8-46B1-BBDF-68E8A0E78858}" dt="2023-12-02T10:53:33.523" v="9926" actId="404"/>
          <ac:spMkLst>
            <pc:docMk/>
            <pc:sldMk cId="3978688356" sldId="518"/>
            <ac:spMk id="35" creationId="{CD17E0AF-0060-CBC8-017D-169A94A4F7A0}"/>
          </ac:spMkLst>
        </pc:spChg>
        <pc:spChg chg="mod">
          <ac:chgData name="wang Jarvis" userId="bca866a97cb4107a" providerId="LiveId" clId="{83DE55EB-B1E8-46B1-BBDF-68E8A0E78858}" dt="2023-12-02T10:53:52.784" v="9933" actId="403"/>
          <ac:spMkLst>
            <pc:docMk/>
            <pc:sldMk cId="3978688356" sldId="518"/>
            <ac:spMk id="36" creationId="{71DD741B-A80E-CC62-B983-4DCFF6619768}"/>
          </ac:spMkLst>
        </pc:spChg>
        <pc:spChg chg="mod">
          <ac:chgData name="wang Jarvis" userId="bca866a97cb4107a" providerId="LiveId" clId="{83DE55EB-B1E8-46B1-BBDF-68E8A0E78858}" dt="2023-12-02T10:53:22.877" v="9923" actId="1076"/>
          <ac:spMkLst>
            <pc:docMk/>
            <pc:sldMk cId="3978688356" sldId="518"/>
            <ac:spMk id="37" creationId="{4EA75A78-8707-5079-3C97-155750B6A7DE}"/>
          </ac:spMkLst>
        </pc:spChg>
        <pc:spChg chg="mod">
          <ac:chgData name="wang Jarvis" userId="bca866a97cb4107a" providerId="LiveId" clId="{83DE55EB-B1E8-46B1-BBDF-68E8A0E78858}" dt="2023-12-02T10:54:20.021" v="9940" actId="1076"/>
          <ac:spMkLst>
            <pc:docMk/>
            <pc:sldMk cId="3978688356" sldId="518"/>
            <ac:spMk id="38" creationId="{0164BA00-A3F6-2EA4-A97C-20B2383A479B}"/>
          </ac:spMkLst>
        </pc:spChg>
        <pc:grpChg chg="add mod">
          <ac:chgData name="wang Jarvis" userId="bca866a97cb4107a" providerId="LiveId" clId="{83DE55EB-B1E8-46B1-BBDF-68E8A0E78858}" dt="2023-12-02T10:53:05.164" v="9916" actId="14100"/>
          <ac:grpSpMkLst>
            <pc:docMk/>
            <pc:sldMk cId="3978688356" sldId="518"/>
            <ac:grpSpMk id="11" creationId="{A4C0F420-751F-9D3E-5FB9-AB3A725F3461}"/>
          </ac:grpSpMkLst>
        </pc:grpChg>
        <pc:grpChg chg="add mod">
          <ac:chgData name="wang Jarvis" userId="bca866a97cb4107a" providerId="LiveId" clId="{83DE55EB-B1E8-46B1-BBDF-68E8A0E78858}" dt="2023-12-02T10:53:31.021" v="9925" actId="14100"/>
          <ac:grpSpMkLst>
            <pc:docMk/>
            <pc:sldMk cId="3978688356" sldId="518"/>
            <ac:grpSpMk id="12" creationId="{B5BB3E94-B5EF-53A8-185D-2DC082FDE622}"/>
          </ac:grpSpMkLst>
        </pc:grpChg>
      </pc:sldChg>
      <pc:sldChg chg="addSp modSp mod modNotesTx">
        <pc:chgData name="wang Jarvis" userId="bca866a97cb4107a" providerId="LiveId" clId="{83DE55EB-B1E8-46B1-BBDF-68E8A0E78858}" dt="2023-12-03T03:12:01.391" v="15896" actId="20577"/>
        <pc:sldMkLst>
          <pc:docMk/>
          <pc:sldMk cId="805031890" sldId="519"/>
        </pc:sldMkLst>
        <pc:spChg chg="mod">
          <ac:chgData name="wang Jarvis" userId="bca866a97cb4107a" providerId="LiveId" clId="{83DE55EB-B1E8-46B1-BBDF-68E8A0E78858}" dt="2023-12-02T14:40:08.667" v="15612" actId="1076"/>
          <ac:spMkLst>
            <pc:docMk/>
            <pc:sldMk cId="805031890" sldId="519"/>
            <ac:spMk id="2" creationId="{E668470F-39E1-B580-8B37-572F7345281B}"/>
          </ac:spMkLst>
        </pc:spChg>
        <pc:spChg chg="mod">
          <ac:chgData name="wang Jarvis" userId="bca866a97cb4107a" providerId="LiveId" clId="{83DE55EB-B1E8-46B1-BBDF-68E8A0E78858}" dt="2023-12-01T15:50:01.425" v="96" actId="1076"/>
          <ac:spMkLst>
            <pc:docMk/>
            <pc:sldMk cId="805031890" sldId="519"/>
            <ac:spMk id="5" creationId="{D1FA2EF1-3305-0FA1-BA2E-93F84ED01505}"/>
          </ac:spMkLst>
        </pc:spChg>
        <pc:spChg chg="add mod">
          <ac:chgData name="wang Jarvis" userId="bca866a97cb4107a" providerId="LiveId" clId="{83DE55EB-B1E8-46B1-BBDF-68E8A0E78858}" dt="2023-12-01T15:49:53.394" v="95" actId="1076"/>
          <ac:spMkLst>
            <pc:docMk/>
            <pc:sldMk cId="805031890" sldId="519"/>
            <ac:spMk id="6" creationId="{2D3799C2-FE6B-4AFC-1485-03E15AC492D1}"/>
          </ac:spMkLst>
        </pc:spChg>
        <pc:spChg chg="mod">
          <ac:chgData name="wang Jarvis" userId="bca866a97cb4107a" providerId="LiveId" clId="{83DE55EB-B1E8-46B1-BBDF-68E8A0E78858}" dt="2023-12-01T15:50:01.425" v="96" actId="1076"/>
          <ac:spMkLst>
            <pc:docMk/>
            <pc:sldMk cId="805031890" sldId="519"/>
            <ac:spMk id="34" creationId="{A4D5E974-988D-2F33-F422-400081B73899}"/>
          </ac:spMkLst>
        </pc:spChg>
        <pc:spChg chg="mod">
          <ac:chgData name="wang Jarvis" userId="bca866a97cb4107a" providerId="LiveId" clId="{83DE55EB-B1E8-46B1-BBDF-68E8A0E78858}" dt="2023-12-01T15:50:01.425" v="96" actId="1076"/>
          <ac:spMkLst>
            <pc:docMk/>
            <pc:sldMk cId="805031890" sldId="519"/>
            <ac:spMk id="37" creationId="{E5784AAD-0C51-5F5E-67DD-F7209B6E1B0F}"/>
          </ac:spMkLst>
        </pc:spChg>
        <pc:spChg chg="mod">
          <ac:chgData name="wang Jarvis" userId="bca866a97cb4107a" providerId="LiveId" clId="{83DE55EB-B1E8-46B1-BBDF-68E8A0E78858}" dt="2023-12-01T15:50:01.425" v="96" actId="1076"/>
          <ac:spMkLst>
            <pc:docMk/>
            <pc:sldMk cId="805031890" sldId="519"/>
            <ac:spMk id="39" creationId="{330A90B4-8529-D9DC-F0D0-ED0B9700820E}"/>
          </ac:spMkLst>
        </pc:spChg>
        <pc:spChg chg="mod">
          <ac:chgData name="wang Jarvis" userId="bca866a97cb4107a" providerId="LiveId" clId="{83DE55EB-B1E8-46B1-BBDF-68E8A0E78858}" dt="2023-12-03T03:11:13.494" v="15854" actId="1076"/>
          <ac:spMkLst>
            <pc:docMk/>
            <pc:sldMk cId="805031890" sldId="519"/>
            <ac:spMk id="42" creationId="{4D060E55-C99D-209F-EDE1-08A27BC1E43B}"/>
          </ac:spMkLst>
        </pc:spChg>
        <pc:spChg chg="mod">
          <ac:chgData name="wang Jarvis" userId="bca866a97cb4107a" providerId="LiveId" clId="{83DE55EB-B1E8-46B1-BBDF-68E8A0E78858}" dt="2023-12-01T15:50:01.425" v="96" actId="1076"/>
          <ac:spMkLst>
            <pc:docMk/>
            <pc:sldMk cId="805031890" sldId="519"/>
            <ac:spMk id="43" creationId="{F217698C-35E9-4A15-21EB-9E6221DA9B44}"/>
          </ac:spMkLst>
        </pc:spChg>
        <pc:spChg chg="mod">
          <ac:chgData name="wang Jarvis" userId="bca866a97cb4107a" providerId="LiveId" clId="{83DE55EB-B1E8-46B1-BBDF-68E8A0E78858}" dt="2023-12-01T15:50:01.425" v="96" actId="1076"/>
          <ac:spMkLst>
            <pc:docMk/>
            <pc:sldMk cId="805031890" sldId="519"/>
            <ac:spMk id="44" creationId="{71611863-9412-65C4-1990-1B9AF66FD23F}"/>
          </ac:spMkLst>
        </pc:spChg>
        <pc:grpChg chg="mod">
          <ac:chgData name="wang Jarvis" userId="bca866a97cb4107a" providerId="LiveId" clId="{83DE55EB-B1E8-46B1-BBDF-68E8A0E78858}" dt="2023-12-01T15:50:01.425" v="96" actId="1076"/>
          <ac:grpSpMkLst>
            <pc:docMk/>
            <pc:sldMk cId="805031890" sldId="519"/>
            <ac:grpSpMk id="33" creationId="{888AF7DE-99FE-5753-7C0B-CCF3E747A6E7}"/>
          </ac:grpSpMkLst>
        </pc:grpChg>
        <pc:picChg chg="mod">
          <ac:chgData name="wang Jarvis" userId="bca866a97cb4107a" providerId="LiveId" clId="{83DE55EB-B1E8-46B1-BBDF-68E8A0E78858}" dt="2023-12-01T15:50:01.425" v="96" actId="1076"/>
          <ac:picMkLst>
            <pc:docMk/>
            <pc:sldMk cId="805031890" sldId="519"/>
            <ac:picMk id="4" creationId="{ACD42837-4C7B-B922-BCD9-3C108F9D1DF8}"/>
          </ac:picMkLst>
        </pc:picChg>
        <pc:cxnChg chg="mod">
          <ac:chgData name="wang Jarvis" userId="bca866a97cb4107a" providerId="LiveId" clId="{83DE55EB-B1E8-46B1-BBDF-68E8A0E78858}" dt="2023-12-01T15:50:01.425" v="96" actId="1076"/>
          <ac:cxnSpMkLst>
            <pc:docMk/>
            <pc:sldMk cId="805031890" sldId="519"/>
            <ac:cxnSpMk id="36" creationId="{9A3B0614-AF6E-403A-6158-D77E22D94318}"/>
          </ac:cxnSpMkLst>
        </pc:cxnChg>
        <pc:cxnChg chg="mod">
          <ac:chgData name="wang Jarvis" userId="bca866a97cb4107a" providerId="LiveId" clId="{83DE55EB-B1E8-46B1-BBDF-68E8A0E78858}" dt="2023-12-01T15:50:01.425" v="96" actId="1076"/>
          <ac:cxnSpMkLst>
            <pc:docMk/>
            <pc:sldMk cId="805031890" sldId="519"/>
            <ac:cxnSpMk id="38" creationId="{41F89C7B-33D1-C0D2-1DCC-38B36DB86C6C}"/>
          </ac:cxnSpMkLst>
        </pc:cxnChg>
        <pc:cxnChg chg="mod">
          <ac:chgData name="wang Jarvis" userId="bca866a97cb4107a" providerId="LiveId" clId="{83DE55EB-B1E8-46B1-BBDF-68E8A0E78858}" dt="2023-12-01T15:50:01.425" v="96" actId="1076"/>
          <ac:cxnSpMkLst>
            <pc:docMk/>
            <pc:sldMk cId="805031890" sldId="519"/>
            <ac:cxnSpMk id="40" creationId="{B1446853-D98C-7B16-E6A9-ADBEF5EED1EE}"/>
          </ac:cxnSpMkLst>
        </pc:cxnChg>
      </pc:sldChg>
      <pc:sldChg chg="addSp modSp mod setBg modNotesTx">
        <pc:chgData name="wang Jarvis" userId="bca866a97cb4107a" providerId="LiveId" clId="{83DE55EB-B1E8-46B1-BBDF-68E8A0E78858}" dt="2023-12-03T03:21:11.599" v="16664" actId="20577"/>
        <pc:sldMkLst>
          <pc:docMk/>
          <pc:sldMk cId="1033602807" sldId="520"/>
        </pc:sldMkLst>
        <pc:spChg chg="add mod">
          <ac:chgData name="wang Jarvis" userId="bca866a97cb4107a" providerId="LiveId" clId="{83DE55EB-B1E8-46B1-BBDF-68E8A0E78858}" dt="2023-12-03T03:19:38.174" v="16488" actId="20577"/>
          <ac:spMkLst>
            <pc:docMk/>
            <pc:sldMk cId="1033602807" sldId="520"/>
            <ac:spMk id="2" creationId="{9879EA1B-3B69-4923-9D8E-CAD9B54DA6AE}"/>
          </ac:spMkLst>
        </pc:spChg>
        <pc:spChg chg="mod">
          <ac:chgData name="wang Jarvis" userId="bca866a97cb4107a" providerId="LiveId" clId="{83DE55EB-B1E8-46B1-BBDF-68E8A0E78858}" dt="2023-12-01T14:08:59.005" v="1" actId="1076"/>
          <ac:spMkLst>
            <pc:docMk/>
            <pc:sldMk cId="1033602807" sldId="520"/>
            <ac:spMk id="3" creationId="{F251D9DE-4ACF-3DC9-3110-BF3ACE72C6F8}"/>
          </ac:spMkLst>
        </pc:spChg>
        <pc:spChg chg="mod">
          <ac:chgData name="wang Jarvis" userId="bca866a97cb4107a" providerId="LiveId" clId="{83DE55EB-B1E8-46B1-BBDF-68E8A0E78858}" dt="2023-12-02T13:36:53.486" v="14150" actId="1076"/>
          <ac:spMkLst>
            <pc:docMk/>
            <pc:sldMk cId="1033602807" sldId="520"/>
            <ac:spMk id="47" creationId="{39EB98DE-365D-41B8-BC34-51E1731A3434}"/>
          </ac:spMkLst>
        </pc:spChg>
        <pc:spChg chg="mod">
          <ac:chgData name="wang Jarvis" userId="bca866a97cb4107a" providerId="LiveId" clId="{83DE55EB-B1E8-46B1-BBDF-68E8A0E78858}" dt="2023-12-03T03:19:53.367" v="16492" actId="1076"/>
          <ac:spMkLst>
            <pc:docMk/>
            <pc:sldMk cId="1033602807" sldId="520"/>
            <ac:spMk id="57" creationId="{E27980C9-B44E-4092-A950-0CA7EEDB6492}"/>
          </ac:spMkLst>
        </pc:spChg>
        <pc:spChg chg="mod">
          <ac:chgData name="wang Jarvis" userId="bca866a97cb4107a" providerId="LiveId" clId="{83DE55EB-B1E8-46B1-BBDF-68E8A0E78858}" dt="2023-12-02T14:40:31.307" v="15615" actId="1076"/>
          <ac:spMkLst>
            <pc:docMk/>
            <pc:sldMk cId="1033602807" sldId="520"/>
            <ac:spMk id="58" creationId="{B869E3DC-89BE-4B64-ABC4-0724C184C08B}"/>
          </ac:spMkLst>
        </pc:spChg>
        <pc:picChg chg="mod">
          <ac:chgData name="wang Jarvis" userId="bca866a97cb4107a" providerId="LiveId" clId="{83DE55EB-B1E8-46B1-BBDF-68E8A0E78858}" dt="2023-12-03T03:17:53.019" v="16408" actId="1076"/>
          <ac:picMkLst>
            <pc:docMk/>
            <pc:sldMk cId="1033602807" sldId="520"/>
            <ac:picMk id="20" creationId="{6E62ED86-DF3C-4CC9-9D16-E982226F22C7}"/>
          </ac:picMkLst>
        </pc:picChg>
        <pc:picChg chg="mod">
          <ac:chgData name="wang Jarvis" userId="bca866a97cb4107a" providerId="LiveId" clId="{83DE55EB-B1E8-46B1-BBDF-68E8A0E78858}" dt="2023-12-03T03:19:44.728" v="16489" actId="14100"/>
          <ac:picMkLst>
            <pc:docMk/>
            <pc:sldMk cId="1033602807" sldId="520"/>
            <ac:picMk id="23" creationId="{12059969-B2D7-46B5-B28D-5E0AD50E8C67}"/>
          </ac:picMkLst>
        </pc:picChg>
        <pc:picChg chg="mod">
          <ac:chgData name="wang Jarvis" userId="bca866a97cb4107a" providerId="LiveId" clId="{83DE55EB-B1E8-46B1-BBDF-68E8A0E78858}" dt="2023-12-03T03:19:49.774" v="16491" actId="1076"/>
          <ac:picMkLst>
            <pc:docMk/>
            <pc:sldMk cId="1033602807" sldId="520"/>
            <ac:picMk id="31" creationId="{C617592D-0C69-4730-9EF1-D1A8101A27AC}"/>
          </ac:picMkLst>
        </pc:picChg>
        <pc:picChg chg="mod">
          <ac:chgData name="wang Jarvis" userId="bca866a97cb4107a" providerId="LiveId" clId="{83DE55EB-B1E8-46B1-BBDF-68E8A0E78858}" dt="2023-12-03T03:20:07.676" v="16497" actId="1076"/>
          <ac:picMkLst>
            <pc:docMk/>
            <pc:sldMk cId="1033602807" sldId="520"/>
            <ac:picMk id="35" creationId="{97C8DC84-5757-46F6-AE1B-07243B4DFB0B}"/>
          </ac:picMkLst>
        </pc:picChg>
      </pc:sldChg>
      <pc:sldChg chg="mod ord modShow">
        <pc:chgData name="wang Jarvis" userId="bca866a97cb4107a" providerId="LiveId" clId="{83DE55EB-B1E8-46B1-BBDF-68E8A0E78858}" dt="2023-12-01T16:07:58.318" v="356"/>
        <pc:sldMkLst>
          <pc:docMk/>
          <pc:sldMk cId="1728671582" sldId="521"/>
        </pc:sldMkLst>
      </pc:sldChg>
      <pc:sldChg chg="addSp modSp mod modNotesTx">
        <pc:chgData name="wang Jarvis" userId="bca866a97cb4107a" providerId="LiveId" clId="{83DE55EB-B1E8-46B1-BBDF-68E8A0E78858}" dt="2023-12-03T08:33:52.936" v="16977" actId="20577"/>
        <pc:sldMkLst>
          <pc:docMk/>
          <pc:sldMk cId="3227924757" sldId="522"/>
        </pc:sldMkLst>
        <pc:spChg chg="add mod">
          <ac:chgData name="wang Jarvis" userId="bca866a97cb4107a" providerId="LiveId" clId="{83DE55EB-B1E8-46B1-BBDF-68E8A0E78858}" dt="2023-12-03T01:57:15.150" v="15639" actId="14100"/>
          <ac:spMkLst>
            <pc:docMk/>
            <pc:sldMk cId="3227924757" sldId="522"/>
            <ac:spMk id="3" creationId="{6A7EF946-2ACE-EF68-3376-CA82F5A39E20}"/>
          </ac:spMkLst>
        </pc:spChg>
        <pc:spChg chg="add mod">
          <ac:chgData name="wang Jarvis" userId="bca866a97cb4107a" providerId="LiveId" clId="{83DE55EB-B1E8-46B1-BBDF-68E8A0E78858}" dt="2023-12-03T01:57:47.823" v="15644" actId="14100"/>
          <ac:spMkLst>
            <pc:docMk/>
            <pc:sldMk cId="3227924757" sldId="522"/>
            <ac:spMk id="5" creationId="{207CA45A-5185-1546-DE84-4B9B011BF105}"/>
          </ac:spMkLst>
        </pc:spChg>
        <pc:spChg chg="add mod">
          <ac:chgData name="wang Jarvis" userId="bca866a97cb4107a" providerId="LiveId" clId="{83DE55EB-B1E8-46B1-BBDF-68E8A0E78858}" dt="2023-12-03T01:58:11.314" v="15648" actId="14100"/>
          <ac:spMkLst>
            <pc:docMk/>
            <pc:sldMk cId="3227924757" sldId="522"/>
            <ac:spMk id="7" creationId="{FA7E47CE-94D8-475F-A525-B364F6E5582F}"/>
          </ac:spMkLst>
        </pc:spChg>
        <pc:picChg chg="mod">
          <ac:chgData name="wang Jarvis" userId="bca866a97cb4107a" providerId="LiveId" clId="{83DE55EB-B1E8-46B1-BBDF-68E8A0E78858}" dt="2023-12-02T14:40:52.527" v="15618" actId="14100"/>
          <ac:picMkLst>
            <pc:docMk/>
            <pc:sldMk cId="3227924757" sldId="522"/>
            <ac:picMk id="4" creationId="{EF5CE090-1FD3-6665-6507-6E77F006D2A5}"/>
          </ac:picMkLst>
        </pc:picChg>
        <pc:cxnChg chg="add mod">
          <ac:chgData name="wang Jarvis" userId="bca866a97cb4107a" providerId="LiveId" clId="{83DE55EB-B1E8-46B1-BBDF-68E8A0E78858}" dt="2023-12-03T01:58:38.316" v="15651" actId="1582"/>
          <ac:cxnSpMkLst>
            <pc:docMk/>
            <pc:sldMk cId="3227924757" sldId="522"/>
            <ac:cxnSpMk id="11" creationId="{ACE2590C-C418-DC9C-8529-DAB91B0B039B}"/>
          </ac:cxnSpMkLst>
        </pc:cxnChg>
      </pc:sldChg>
      <pc:sldChg chg="addSp modSp mod modShow modNotesTx">
        <pc:chgData name="wang Jarvis" userId="bca866a97cb4107a" providerId="LiveId" clId="{83DE55EB-B1E8-46B1-BBDF-68E8A0E78858}" dt="2023-12-02T11:06:28.887" v="10653" actId="729"/>
        <pc:sldMkLst>
          <pc:docMk/>
          <pc:sldMk cId="4095995373" sldId="524"/>
        </pc:sldMkLst>
        <pc:spChg chg="add mod">
          <ac:chgData name="wang Jarvis" userId="bca866a97cb4107a" providerId="LiveId" clId="{83DE55EB-B1E8-46B1-BBDF-68E8A0E78858}" dt="2023-12-01T15:49:30.094" v="85" actId="1076"/>
          <ac:spMkLst>
            <pc:docMk/>
            <pc:sldMk cId="4095995373" sldId="524"/>
            <ac:spMk id="7" creationId="{8ED027F5-1D74-B6FF-3879-1F03B3D4274E}"/>
          </ac:spMkLst>
        </pc:spChg>
      </pc:sldChg>
      <pc:sldChg chg="addSp delSp modSp mod modAnim modNotesTx">
        <pc:chgData name="wang Jarvis" userId="bca866a97cb4107a" providerId="LiveId" clId="{83DE55EB-B1E8-46B1-BBDF-68E8A0E78858}" dt="2023-12-03T08:31:04.531" v="16874" actId="20577"/>
        <pc:sldMkLst>
          <pc:docMk/>
          <pc:sldMk cId="2225457100" sldId="525"/>
        </pc:sldMkLst>
        <pc:spChg chg="del">
          <ac:chgData name="wang Jarvis" userId="bca866a97cb4107a" providerId="LiveId" clId="{83DE55EB-B1E8-46B1-BBDF-68E8A0E78858}" dt="2023-12-01T15:46:28.090" v="52" actId="478"/>
          <ac:spMkLst>
            <pc:docMk/>
            <pc:sldMk cId="2225457100" sldId="525"/>
            <ac:spMk id="2" creationId="{5D516781-D652-FCD7-30D3-1FE760C9932E}"/>
          </ac:spMkLst>
        </pc:spChg>
        <pc:spChg chg="add mod">
          <ac:chgData name="wang Jarvis" userId="bca866a97cb4107a" providerId="LiveId" clId="{83DE55EB-B1E8-46B1-BBDF-68E8A0E78858}" dt="2023-12-01T15:46:31.795" v="54" actId="1076"/>
          <ac:spMkLst>
            <pc:docMk/>
            <pc:sldMk cId="2225457100" sldId="525"/>
            <ac:spMk id="4" creationId="{6A9B2ECA-CCD0-F99C-C593-275B52A52063}"/>
          </ac:spMkLst>
        </pc:spChg>
        <pc:spChg chg="mod">
          <ac:chgData name="wang Jarvis" userId="bca866a97cb4107a" providerId="LiveId" clId="{83DE55EB-B1E8-46B1-BBDF-68E8A0E78858}" dt="2023-12-02T14:40:15.507" v="15613" actId="1076"/>
          <ac:spMkLst>
            <pc:docMk/>
            <pc:sldMk cId="2225457100" sldId="525"/>
            <ac:spMk id="35" creationId="{22445080-5835-475E-A7E1-DD221AA2D562}"/>
          </ac:spMkLst>
        </pc:spChg>
      </pc:sldChg>
      <pc:sldChg chg="del">
        <pc:chgData name="wang Jarvis" userId="bca866a97cb4107a" providerId="LiveId" clId="{83DE55EB-B1E8-46B1-BBDF-68E8A0E78858}" dt="2023-12-01T08:59:29.855" v="0" actId="47"/>
        <pc:sldMkLst>
          <pc:docMk/>
          <pc:sldMk cId="1509069919" sldId="526"/>
        </pc:sldMkLst>
      </pc:sldChg>
      <pc:sldChg chg="modSp mod modNotesTx">
        <pc:chgData name="wang Jarvis" userId="bca866a97cb4107a" providerId="LiveId" clId="{83DE55EB-B1E8-46B1-BBDF-68E8A0E78858}" dt="2023-12-02T14:19:06.983" v="15590" actId="20577"/>
        <pc:sldMkLst>
          <pc:docMk/>
          <pc:sldMk cId="3269593070" sldId="526"/>
        </pc:sldMkLst>
        <pc:spChg chg="mod">
          <ac:chgData name="wang Jarvis" userId="bca866a97cb4107a" providerId="LiveId" clId="{83DE55EB-B1E8-46B1-BBDF-68E8A0E78858}" dt="2023-12-01T16:05:12.995" v="342" actId="207"/>
          <ac:spMkLst>
            <pc:docMk/>
            <pc:sldMk cId="3269593070" sldId="526"/>
            <ac:spMk id="16" creationId="{88E477E5-53F0-A5E1-FE58-8F0AA382A97F}"/>
          </ac:spMkLst>
        </pc:spChg>
      </pc:sldChg>
      <pc:sldChg chg="mod ord modShow">
        <pc:chgData name="wang Jarvis" userId="bca866a97cb4107a" providerId="LiveId" clId="{83DE55EB-B1E8-46B1-BBDF-68E8A0E78858}" dt="2023-12-01T16:08:01.703" v="358"/>
        <pc:sldMkLst>
          <pc:docMk/>
          <pc:sldMk cId="763405987" sldId="527"/>
        </pc:sldMkLst>
      </pc:sldChg>
      <pc:sldChg chg="del">
        <pc:chgData name="wang Jarvis" userId="bca866a97cb4107a" providerId="LiveId" clId="{83DE55EB-B1E8-46B1-BBDF-68E8A0E78858}" dt="2023-12-01T15:44:58.967" v="3" actId="47"/>
        <pc:sldMkLst>
          <pc:docMk/>
          <pc:sldMk cId="625693773" sldId="528"/>
        </pc:sldMkLst>
      </pc:sldChg>
      <pc:sldChg chg="modSp mod modNotesTx">
        <pc:chgData name="wang Jarvis" userId="bca866a97cb4107a" providerId="LiveId" clId="{83DE55EB-B1E8-46B1-BBDF-68E8A0E78858}" dt="2023-12-03T08:31:33.603" v="16905" actId="20577"/>
        <pc:sldMkLst>
          <pc:docMk/>
          <pc:sldMk cId="199575" sldId="529"/>
        </pc:sldMkLst>
        <pc:spChg chg="mod">
          <ac:chgData name="wang Jarvis" userId="bca866a97cb4107a" providerId="LiveId" clId="{83DE55EB-B1E8-46B1-BBDF-68E8A0E78858}" dt="2023-12-02T14:40:23.410" v="15614" actId="1076"/>
          <ac:spMkLst>
            <pc:docMk/>
            <pc:sldMk cId="199575" sldId="529"/>
            <ac:spMk id="2" creationId="{B060F046-7389-4D90-A278-C0248AAA2F46}"/>
          </ac:spMkLst>
        </pc:spChg>
        <pc:cxnChg chg="mod">
          <ac:chgData name="wang Jarvis" userId="bca866a97cb4107a" providerId="LiveId" clId="{83DE55EB-B1E8-46B1-BBDF-68E8A0E78858}" dt="2023-12-02T06:48:03.264" v="9402" actId="14100"/>
          <ac:cxnSpMkLst>
            <pc:docMk/>
            <pc:sldMk cId="199575" sldId="529"/>
            <ac:cxnSpMk id="156" creationId="{4B5D9887-CE7D-4451-81E7-D4FC963DAA25}"/>
          </ac:cxnSpMkLst>
        </pc:cxnChg>
        <pc:cxnChg chg="mod">
          <ac:chgData name="wang Jarvis" userId="bca866a97cb4107a" providerId="LiveId" clId="{83DE55EB-B1E8-46B1-BBDF-68E8A0E78858}" dt="2023-12-02T06:48:08.926" v="9403" actId="1076"/>
          <ac:cxnSpMkLst>
            <pc:docMk/>
            <pc:sldMk cId="199575" sldId="529"/>
            <ac:cxnSpMk id="217" creationId="{876D30CC-2535-4689-B50C-879644143C65}"/>
          </ac:cxnSpMkLst>
        </pc:cxnChg>
      </pc:sldChg>
      <pc:sldChg chg="addSp delSp modSp new mod modNotesTx">
        <pc:chgData name="wang Jarvis" userId="bca866a97cb4107a" providerId="LiveId" clId="{83DE55EB-B1E8-46B1-BBDF-68E8A0E78858}" dt="2023-12-03T08:32:11.108" v="16909" actId="20577"/>
        <pc:sldMkLst>
          <pc:docMk/>
          <pc:sldMk cId="1650846110" sldId="530"/>
        </pc:sldMkLst>
        <pc:spChg chg="add mod">
          <ac:chgData name="wang Jarvis" userId="bca866a97cb4107a" providerId="LiveId" clId="{83DE55EB-B1E8-46B1-BBDF-68E8A0E78858}" dt="2023-12-02T14:40:36.309" v="15616" actId="1076"/>
          <ac:spMkLst>
            <pc:docMk/>
            <pc:sldMk cId="1650846110" sldId="530"/>
            <ac:spMk id="2" creationId="{C7D31EC1-C076-2FF3-3A17-3E561D206E5A}"/>
          </ac:spMkLst>
        </pc:spChg>
        <pc:spChg chg="add mod">
          <ac:chgData name="wang Jarvis" userId="bca866a97cb4107a" providerId="LiveId" clId="{83DE55EB-B1E8-46B1-BBDF-68E8A0E78858}" dt="2023-12-01T16:07:21.996" v="350" actId="1076"/>
          <ac:spMkLst>
            <pc:docMk/>
            <pc:sldMk cId="1650846110" sldId="530"/>
            <ac:spMk id="3" creationId="{B192F2A6-8CAE-8445-1DA1-72D08EE32C01}"/>
          </ac:spMkLst>
        </pc:spChg>
        <pc:spChg chg="mod">
          <ac:chgData name="wang Jarvis" userId="bca866a97cb4107a" providerId="LiveId" clId="{83DE55EB-B1E8-46B1-BBDF-68E8A0E78858}" dt="2023-12-01T15:53:08.930" v="126"/>
          <ac:spMkLst>
            <pc:docMk/>
            <pc:sldMk cId="1650846110" sldId="530"/>
            <ac:spMk id="7" creationId="{C55EED54-5EED-AC24-3B99-79420F0EAAAA}"/>
          </ac:spMkLst>
        </pc:spChg>
        <pc:spChg chg="mod">
          <ac:chgData name="wang Jarvis" userId="bca866a97cb4107a" providerId="LiveId" clId="{83DE55EB-B1E8-46B1-BBDF-68E8A0E78858}" dt="2023-12-01T15:53:08.930" v="126"/>
          <ac:spMkLst>
            <pc:docMk/>
            <pc:sldMk cId="1650846110" sldId="530"/>
            <ac:spMk id="8" creationId="{EFAD6BCD-1C84-6FA7-07C6-1717E90916A2}"/>
          </ac:spMkLst>
        </pc:spChg>
        <pc:spChg chg="mod">
          <ac:chgData name="wang Jarvis" userId="bca866a97cb4107a" providerId="LiveId" clId="{83DE55EB-B1E8-46B1-BBDF-68E8A0E78858}" dt="2023-12-01T15:53:08.930" v="126"/>
          <ac:spMkLst>
            <pc:docMk/>
            <pc:sldMk cId="1650846110" sldId="530"/>
            <ac:spMk id="9" creationId="{CAF2F838-E50F-FFDC-4E81-65818934E005}"/>
          </ac:spMkLst>
        </pc:spChg>
        <pc:spChg chg="mod">
          <ac:chgData name="wang Jarvis" userId="bca866a97cb4107a" providerId="LiveId" clId="{83DE55EB-B1E8-46B1-BBDF-68E8A0E78858}" dt="2023-12-01T15:53:08.930" v="126"/>
          <ac:spMkLst>
            <pc:docMk/>
            <pc:sldMk cId="1650846110" sldId="530"/>
            <ac:spMk id="10" creationId="{A7137D77-0AE5-554F-3E90-319620B88554}"/>
          </ac:spMkLst>
        </pc:spChg>
        <pc:spChg chg="mod">
          <ac:chgData name="wang Jarvis" userId="bca866a97cb4107a" providerId="LiveId" clId="{83DE55EB-B1E8-46B1-BBDF-68E8A0E78858}" dt="2023-12-01T15:53:08.930" v="126"/>
          <ac:spMkLst>
            <pc:docMk/>
            <pc:sldMk cId="1650846110" sldId="530"/>
            <ac:spMk id="11" creationId="{32DFF189-4D9E-4F8B-F294-2E7B4EE3204E}"/>
          </ac:spMkLst>
        </pc:spChg>
        <pc:spChg chg="mod">
          <ac:chgData name="wang Jarvis" userId="bca866a97cb4107a" providerId="LiveId" clId="{83DE55EB-B1E8-46B1-BBDF-68E8A0E78858}" dt="2023-12-01T15:53:08.930" v="126"/>
          <ac:spMkLst>
            <pc:docMk/>
            <pc:sldMk cId="1650846110" sldId="530"/>
            <ac:spMk id="12" creationId="{C1594830-354B-4D32-DB3A-B89B1EE9B796}"/>
          </ac:spMkLst>
        </pc:spChg>
        <pc:spChg chg="mod">
          <ac:chgData name="wang Jarvis" userId="bca866a97cb4107a" providerId="LiveId" clId="{83DE55EB-B1E8-46B1-BBDF-68E8A0E78858}" dt="2023-12-01T15:53:08.930" v="126"/>
          <ac:spMkLst>
            <pc:docMk/>
            <pc:sldMk cId="1650846110" sldId="530"/>
            <ac:spMk id="13" creationId="{EB4417DE-C631-410C-62EE-D1E624F722C9}"/>
          </ac:spMkLst>
        </pc:spChg>
        <pc:spChg chg="mod">
          <ac:chgData name="wang Jarvis" userId="bca866a97cb4107a" providerId="LiveId" clId="{83DE55EB-B1E8-46B1-BBDF-68E8A0E78858}" dt="2023-12-01T15:53:08.930" v="126"/>
          <ac:spMkLst>
            <pc:docMk/>
            <pc:sldMk cId="1650846110" sldId="530"/>
            <ac:spMk id="15" creationId="{78811E40-7CC0-5A56-C42B-4169AFFDF131}"/>
          </ac:spMkLst>
        </pc:spChg>
        <pc:spChg chg="mod">
          <ac:chgData name="wang Jarvis" userId="bca866a97cb4107a" providerId="LiveId" clId="{83DE55EB-B1E8-46B1-BBDF-68E8A0E78858}" dt="2023-12-01T15:53:08.930" v="126"/>
          <ac:spMkLst>
            <pc:docMk/>
            <pc:sldMk cId="1650846110" sldId="530"/>
            <ac:spMk id="16" creationId="{7184A6F4-2148-98A8-A62A-BF843A102D29}"/>
          </ac:spMkLst>
        </pc:spChg>
        <pc:spChg chg="mod">
          <ac:chgData name="wang Jarvis" userId="bca866a97cb4107a" providerId="LiveId" clId="{83DE55EB-B1E8-46B1-BBDF-68E8A0E78858}" dt="2023-12-01T15:53:08.930" v="126"/>
          <ac:spMkLst>
            <pc:docMk/>
            <pc:sldMk cId="1650846110" sldId="530"/>
            <ac:spMk id="17" creationId="{B71CB153-018E-A786-8FAB-9304C5E88D37}"/>
          </ac:spMkLst>
        </pc:spChg>
        <pc:spChg chg="mod">
          <ac:chgData name="wang Jarvis" userId="bca866a97cb4107a" providerId="LiveId" clId="{83DE55EB-B1E8-46B1-BBDF-68E8A0E78858}" dt="2023-12-01T15:53:08.930" v="126"/>
          <ac:spMkLst>
            <pc:docMk/>
            <pc:sldMk cId="1650846110" sldId="530"/>
            <ac:spMk id="18" creationId="{0180F54D-8B68-66BA-BF04-28AC49FEF0D7}"/>
          </ac:spMkLst>
        </pc:spChg>
        <pc:spChg chg="mod">
          <ac:chgData name="wang Jarvis" userId="bca866a97cb4107a" providerId="LiveId" clId="{83DE55EB-B1E8-46B1-BBDF-68E8A0E78858}" dt="2023-12-01T15:53:08.930" v="126"/>
          <ac:spMkLst>
            <pc:docMk/>
            <pc:sldMk cId="1650846110" sldId="530"/>
            <ac:spMk id="19" creationId="{20C93159-9BBA-9E9E-6CC7-7DD0A1CEC5CA}"/>
          </ac:spMkLst>
        </pc:spChg>
        <pc:spChg chg="mod">
          <ac:chgData name="wang Jarvis" userId="bca866a97cb4107a" providerId="LiveId" clId="{83DE55EB-B1E8-46B1-BBDF-68E8A0E78858}" dt="2023-12-01T15:53:08.930" v="126"/>
          <ac:spMkLst>
            <pc:docMk/>
            <pc:sldMk cId="1650846110" sldId="530"/>
            <ac:spMk id="20" creationId="{D904DF20-A199-F7FE-2B22-541E525E41F5}"/>
          </ac:spMkLst>
        </pc:spChg>
        <pc:spChg chg="mod">
          <ac:chgData name="wang Jarvis" userId="bca866a97cb4107a" providerId="LiveId" clId="{83DE55EB-B1E8-46B1-BBDF-68E8A0E78858}" dt="2023-12-01T15:53:08.930" v="126"/>
          <ac:spMkLst>
            <pc:docMk/>
            <pc:sldMk cId="1650846110" sldId="530"/>
            <ac:spMk id="21" creationId="{4243D0DD-527F-6B15-66B4-57E837001409}"/>
          </ac:spMkLst>
        </pc:spChg>
        <pc:spChg chg="mod">
          <ac:chgData name="wang Jarvis" userId="bca866a97cb4107a" providerId="LiveId" clId="{83DE55EB-B1E8-46B1-BBDF-68E8A0E78858}" dt="2023-12-01T15:53:08.930" v="126"/>
          <ac:spMkLst>
            <pc:docMk/>
            <pc:sldMk cId="1650846110" sldId="530"/>
            <ac:spMk id="23" creationId="{AB9277AF-6B0A-A001-86CD-0007F4813197}"/>
          </ac:spMkLst>
        </pc:spChg>
        <pc:spChg chg="mod">
          <ac:chgData name="wang Jarvis" userId="bca866a97cb4107a" providerId="LiveId" clId="{83DE55EB-B1E8-46B1-BBDF-68E8A0E78858}" dt="2023-12-01T15:53:08.930" v="126"/>
          <ac:spMkLst>
            <pc:docMk/>
            <pc:sldMk cId="1650846110" sldId="530"/>
            <ac:spMk id="24" creationId="{2FDD3788-A334-BE17-3A27-6A20627BA36C}"/>
          </ac:spMkLst>
        </pc:spChg>
        <pc:spChg chg="mod">
          <ac:chgData name="wang Jarvis" userId="bca866a97cb4107a" providerId="LiveId" clId="{83DE55EB-B1E8-46B1-BBDF-68E8A0E78858}" dt="2023-12-01T15:53:08.930" v="126"/>
          <ac:spMkLst>
            <pc:docMk/>
            <pc:sldMk cId="1650846110" sldId="530"/>
            <ac:spMk id="25" creationId="{3359E70D-3B75-FF15-BE9E-F7299D66197D}"/>
          </ac:spMkLst>
        </pc:spChg>
        <pc:spChg chg="mod">
          <ac:chgData name="wang Jarvis" userId="bca866a97cb4107a" providerId="LiveId" clId="{83DE55EB-B1E8-46B1-BBDF-68E8A0E78858}" dt="2023-12-01T15:53:08.930" v="126"/>
          <ac:spMkLst>
            <pc:docMk/>
            <pc:sldMk cId="1650846110" sldId="530"/>
            <ac:spMk id="26" creationId="{C157375D-81B1-50D1-C21B-A644C2272ABE}"/>
          </ac:spMkLst>
        </pc:spChg>
        <pc:spChg chg="mod">
          <ac:chgData name="wang Jarvis" userId="bca866a97cb4107a" providerId="LiveId" clId="{83DE55EB-B1E8-46B1-BBDF-68E8A0E78858}" dt="2023-12-01T15:53:08.930" v="126"/>
          <ac:spMkLst>
            <pc:docMk/>
            <pc:sldMk cId="1650846110" sldId="530"/>
            <ac:spMk id="27" creationId="{83A28FD4-9901-A427-E92B-6866892491EA}"/>
          </ac:spMkLst>
        </pc:spChg>
        <pc:spChg chg="mod">
          <ac:chgData name="wang Jarvis" userId="bca866a97cb4107a" providerId="LiveId" clId="{83DE55EB-B1E8-46B1-BBDF-68E8A0E78858}" dt="2023-12-01T15:53:08.930" v="126"/>
          <ac:spMkLst>
            <pc:docMk/>
            <pc:sldMk cId="1650846110" sldId="530"/>
            <ac:spMk id="28" creationId="{22E7D357-E3CD-B8D0-163B-079E5B668BFD}"/>
          </ac:spMkLst>
        </pc:spChg>
        <pc:spChg chg="mod">
          <ac:chgData name="wang Jarvis" userId="bca866a97cb4107a" providerId="LiveId" clId="{83DE55EB-B1E8-46B1-BBDF-68E8A0E78858}" dt="2023-12-01T15:53:08.930" v="126"/>
          <ac:spMkLst>
            <pc:docMk/>
            <pc:sldMk cId="1650846110" sldId="530"/>
            <ac:spMk id="29" creationId="{5FB082EC-2902-D4F2-C45F-4716C4AF3A47}"/>
          </ac:spMkLst>
        </pc:spChg>
        <pc:spChg chg="mod">
          <ac:chgData name="wang Jarvis" userId="bca866a97cb4107a" providerId="LiveId" clId="{83DE55EB-B1E8-46B1-BBDF-68E8A0E78858}" dt="2023-12-01T15:53:08.930" v="126"/>
          <ac:spMkLst>
            <pc:docMk/>
            <pc:sldMk cId="1650846110" sldId="530"/>
            <ac:spMk id="30" creationId="{E9A4E11D-0DAE-99F4-9A45-9522C72B5A9F}"/>
          </ac:spMkLst>
        </pc:spChg>
        <pc:spChg chg="mod">
          <ac:chgData name="wang Jarvis" userId="bca866a97cb4107a" providerId="LiveId" clId="{83DE55EB-B1E8-46B1-BBDF-68E8A0E78858}" dt="2023-12-01T15:53:08.930" v="126"/>
          <ac:spMkLst>
            <pc:docMk/>
            <pc:sldMk cId="1650846110" sldId="530"/>
            <ac:spMk id="31" creationId="{8637CD4B-D3E6-D532-25E9-EBF0B05138A1}"/>
          </ac:spMkLst>
        </pc:spChg>
        <pc:spChg chg="mod">
          <ac:chgData name="wang Jarvis" userId="bca866a97cb4107a" providerId="LiveId" clId="{83DE55EB-B1E8-46B1-BBDF-68E8A0E78858}" dt="2023-12-01T15:53:08.930" v="126"/>
          <ac:spMkLst>
            <pc:docMk/>
            <pc:sldMk cId="1650846110" sldId="530"/>
            <ac:spMk id="32" creationId="{F22CE06F-E2DF-04E7-6F8E-53CB4D5102FC}"/>
          </ac:spMkLst>
        </pc:spChg>
        <pc:spChg chg="mod">
          <ac:chgData name="wang Jarvis" userId="bca866a97cb4107a" providerId="LiveId" clId="{83DE55EB-B1E8-46B1-BBDF-68E8A0E78858}" dt="2023-12-01T15:53:08.930" v="126"/>
          <ac:spMkLst>
            <pc:docMk/>
            <pc:sldMk cId="1650846110" sldId="530"/>
            <ac:spMk id="34" creationId="{6544C6F9-E491-B974-556C-F46FBAF3F03B}"/>
          </ac:spMkLst>
        </pc:spChg>
        <pc:spChg chg="mod">
          <ac:chgData name="wang Jarvis" userId="bca866a97cb4107a" providerId="LiveId" clId="{83DE55EB-B1E8-46B1-BBDF-68E8A0E78858}" dt="2023-12-01T15:53:08.930" v="126"/>
          <ac:spMkLst>
            <pc:docMk/>
            <pc:sldMk cId="1650846110" sldId="530"/>
            <ac:spMk id="35" creationId="{63E99858-DD63-7B30-7F8B-036D72FBB0B6}"/>
          </ac:spMkLst>
        </pc:spChg>
        <pc:spChg chg="mod">
          <ac:chgData name="wang Jarvis" userId="bca866a97cb4107a" providerId="LiveId" clId="{83DE55EB-B1E8-46B1-BBDF-68E8A0E78858}" dt="2023-12-01T15:53:08.930" v="126"/>
          <ac:spMkLst>
            <pc:docMk/>
            <pc:sldMk cId="1650846110" sldId="530"/>
            <ac:spMk id="36" creationId="{025FB7F5-663B-098A-8793-48362746312B}"/>
          </ac:spMkLst>
        </pc:spChg>
        <pc:spChg chg="mod">
          <ac:chgData name="wang Jarvis" userId="bca866a97cb4107a" providerId="LiveId" clId="{83DE55EB-B1E8-46B1-BBDF-68E8A0E78858}" dt="2023-12-01T15:53:08.930" v="126"/>
          <ac:spMkLst>
            <pc:docMk/>
            <pc:sldMk cId="1650846110" sldId="530"/>
            <ac:spMk id="37" creationId="{950E1A5B-C4A7-2B22-BF22-97FB5CE92BD1}"/>
          </ac:spMkLst>
        </pc:spChg>
        <pc:spChg chg="mod">
          <ac:chgData name="wang Jarvis" userId="bca866a97cb4107a" providerId="LiveId" clId="{83DE55EB-B1E8-46B1-BBDF-68E8A0E78858}" dt="2023-12-01T15:53:08.930" v="126"/>
          <ac:spMkLst>
            <pc:docMk/>
            <pc:sldMk cId="1650846110" sldId="530"/>
            <ac:spMk id="38" creationId="{B4FCE14A-5745-2753-2EE3-D5AC35606D64}"/>
          </ac:spMkLst>
        </pc:spChg>
        <pc:spChg chg="mod">
          <ac:chgData name="wang Jarvis" userId="bca866a97cb4107a" providerId="LiveId" clId="{83DE55EB-B1E8-46B1-BBDF-68E8A0E78858}" dt="2023-12-01T15:53:08.930" v="126"/>
          <ac:spMkLst>
            <pc:docMk/>
            <pc:sldMk cId="1650846110" sldId="530"/>
            <ac:spMk id="39" creationId="{9B930794-7A96-730C-54CB-C1D7FBA4C7A1}"/>
          </ac:spMkLst>
        </pc:spChg>
        <pc:spChg chg="mod">
          <ac:chgData name="wang Jarvis" userId="bca866a97cb4107a" providerId="LiveId" clId="{83DE55EB-B1E8-46B1-BBDF-68E8A0E78858}" dt="2023-12-01T15:53:08.930" v="126"/>
          <ac:spMkLst>
            <pc:docMk/>
            <pc:sldMk cId="1650846110" sldId="530"/>
            <ac:spMk id="40" creationId="{DC5AE460-3BCD-266B-AA6A-2F3320D26806}"/>
          </ac:spMkLst>
        </pc:spChg>
        <pc:spChg chg="mod">
          <ac:chgData name="wang Jarvis" userId="bca866a97cb4107a" providerId="LiveId" clId="{83DE55EB-B1E8-46B1-BBDF-68E8A0E78858}" dt="2023-12-01T15:53:08.930" v="126"/>
          <ac:spMkLst>
            <pc:docMk/>
            <pc:sldMk cId="1650846110" sldId="530"/>
            <ac:spMk id="41" creationId="{861566A9-1986-DBD8-1EA8-E188BD4E6414}"/>
          </ac:spMkLst>
        </pc:spChg>
        <pc:spChg chg="mod">
          <ac:chgData name="wang Jarvis" userId="bca866a97cb4107a" providerId="LiveId" clId="{83DE55EB-B1E8-46B1-BBDF-68E8A0E78858}" dt="2023-12-01T15:53:08.930" v="126"/>
          <ac:spMkLst>
            <pc:docMk/>
            <pc:sldMk cId="1650846110" sldId="530"/>
            <ac:spMk id="42" creationId="{3E2D8D13-54BA-237D-3A44-70F22F304CC9}"/>
          </ac:spMkLst>
        </pc:spChg>
        <pc:spChg chg="add mod">
          <ac:chgData name="wang Jarvis" userId="bca866a97cb4107a" providerId="LiveId" clId="{83DE55EB-B1E8-46B1-BBDF-68E8A0E78858}" dt="2023-12-01T16:07:21.996" v="350" actId="1076"/>
          <ac:spMkLst>
            <pc:docMk/>
            <pc:sldMk cId="1650846110" sldId="530"/>
            <ac:spMk id="43" creationId="{B4DB940E-A788-9F13-902E-5729929E119F}"/>
          </ac:spMkLst>
        </pc:spChg>
        <pc:spChg chg="add mod">
          <ac:chgData name="wang Jarvis" userId="bca866a97cb4107a" providerId="LiveId" clId="{83DE55EB-B1E8-46B1-BBDF-68E8A0E78858}" dt="2023-12-01T16:07:21.996" v="350" actId="1076"/>
          <ac:spMkLst>
            <pc:docMk/>
            <pc:sldMk cId="1650846110" sldId="530"/>
            <ac:spMk id="44" creationId="{4EBA5AF5-3C18-0897-4568-4BF596DA39C8}"/>
          </ac:spMkLst>
        </pc:spChg>
        <pc:spChg chg="add mod">
          <ac:chgData name="wang Jarvis" userId="bca866a97cb4107a" providerId="LiveId" clId="{83DE55EB-B1E8-46B1-BBDF-68E8A0E78858}" dt="2023-12-01T16:07:21.996" v="350" actId="1076"/>
          <ac:spMkLst>
            <pc:docMk/>
            <pc:sldMk cId="1650846110" sldId="530"/>
            <ac:spMk id="45" creationId="{AEC848F1-9D21-4ADC-89DA-A07A49CD00EE}"/>
          </ac:spMkLst>
        </pc:spChg>
        <pc:spChg chg="add mod">
          <ac:chgData name="wang Jarvis" userId="bca866a97cb4107a" providerId="LiveId" clId="{83DE55EB-B1E8-46B1-BBDF-68E8A0E78858}" dt="2023-12-01T16:07:21.996" v="350" actId="1076"/>
          <ac:spMkLst>
            <pc:docMk/>
            <pc:sldMk cId="1650846110" sldId="530"/>
            <ac:spMk id="46" creationId="{7B283172-7C08-3970-B527-8BC5C2C8B3FE}"/>
          </ac:spMkLst>
        </pc:spChg>
        <pc:spChg chg="add mod">
          <ac:chgData name="wang Jarvis" userId="bca866a97cb4107a" providerId="LiveId" clId="{83DE55EB-B1E8-46B1-BBDF-68E8A0E78858}" dt="2023-12-01T16:07:21.996" v="350" actId="1076"/>
          <ac:spMkLst>
            <pc:docMk/>
            <pc:sldMk cId="1650846110" sldId="530"/>
            <ac:spMk id="47" creationId="{0944F533-7E0E-1A43-D3D2-4ED055C0AA31}"/>
          </ac:spMkLst>
        </pc:spChg>
        <pc:spChg chg="add mod">
          <ac:chgData name="wang Jarvis" userId="bca866a97cb4107a" providerId="LiveId" clId="{83DE55EB-B1E8-46B1-BBDF-68E8A0E78858}" dt="2023-12-01T16:07:21.996" v="350" actId="1076"/>
          <ac:spMkLst>
            <pc:docMk/>
            <pc:sldMk cId="1650846110" sldId="530"/>
            <ac:spMk id="48" creationId="{71E6F6F1-21A9-51F3-ED4A-BBFFD211C65A}"/>
          </ac:spMkLst>
        </pc:spChg>
        <pc:spChg chg="add mod">
          <ac:chgData name="wang Jarvis" userId="bca866a97cb4107a" providerId="LiveId" clId="{83DE55EB-B1E8-46B1-BBDF-68E8A0E78858}" dt="2023-12-01T16:07:21.996" v="350" actId="1076"/>
          <ac:spMkLst>
            <pc:docMk/>
            <pc:sldMk cId="1650846110" sldId="530"/>
            <ac:spMk id="52" creationId="{9DB855B6-870F-A8EB-ED32-1A74246DA65D}"/>
          </ac:spMkLst>
        </pc:spChg>
        <pc:spChg chg="add mod">
          <ac:chgData name="wang Jarvis" userId="bca866a97cb4107a" providerId="LiveId" clId="{83DE55EB-B1E8-46B1-BBDF-68E8A0E78858}" dt="2023-12-01T16:07:21.996" v="350" actId="1076"/>
          <ac:spMkLst>
            <pc:docMk/>
            <pc:sldMk cId="1650846110" sldId="530"/>
            <ac:spMk id="53" creationId="{EBC49940-9BF0-BB37-EC82-67EB321F6ACD}"/>
          </ac:spMkLst>
        </pc:spChg>
        <pc:spChg chg="add mod">
          <ac:chgData name="wang Jarvis" userId="bca866a97cb4107a" providerId="LiveId" clId="{83DE55EB-B1E8-46B1-BBDF-68E8A0E78858}" dt="2023-12-01T16:07:21.996" v="350" actId="1076"/>
          <ac:spMkLst>
            <pc:docMk/>
            <pc:sldMk cId="1650846110" sldId="530"/>
            <ac:spMk id="54" creationId="{25196E18-508A-0836-0626-EFECE3B7230C}"/>
          </ac:spMkLst>
        </pc:spChg>
        <pc:spChg chg="add mod">
          <ac:chgData name="wang Jarvis" userId="bca866a97cb4107a" providerId="LiveId" clId="{83DE55EB-B1E8-46B1-BBDF-68E8A0E78858}" dt="2023-12-01T16:07:21.996" v="350" actId="1076"/>
          <ac:spMkLst>
            <pc:docMk/>
            <pc:sldMk cId="1650846110" sldId="530"/>
            <ac:spMk id="55" creationId="{D5C480C1-1C04-8337-970E-30AB039E6150}"/>
          </ac:spMkLst>
        </pc:spChg>
        <pc:spChg chg="add mod">
          <ac:chgData name="wang Jarvis" userId="bca866a97cb4107a" providerId="LiveId" clId="{83DE55EB-B1E8-46B1-BBDF-68E8A0E78858}" dt="2023-12-01T16:07:21.996" v="350" actId="1076"/>
          <ac:spMkLst>
            <pc:docMk/>
            <pc:sldMk cId="1650846110" sldId="530"/>
            <ac:spMk id="56" creationId="{FFAFA0DA-FE6F-D183-7C8A-B86305256A5B}"/>
          </ac:spMkLst>
        </pc:spChg>
        <pc:spChg chg="add mod">
          <ac:chgData name="wang Jarvis" userId="bca866a97cb4107a" providerId="LiveId" clId="{83DE55EB-B1E8-46B1-BBDF-68E8A0E78858}" dt="2023-12-01T16:07:21.996" v="350" actId="1076"/>
          <ac:spMkLst>
            <pc:docMk/>
            <pc:sldMk cId="1650846110" sldId="530"/>
            <ac:spMk id="57" creationId="{11B13290-6B29-4DC2-04B1-08D6717AC9F0}"/>
          </ac:spMkLst>
        </pc:spChg>
        <pc:spChg chg="add mod">
          <ac:chgData name="wang Jarvis" userId="bca866a97cb4107a" providerId="LiveId" clId="{83DE55EB-B1E8-46B1-BBDF-68E8A0E78858}" dt="2023-12-01T16:07:21.996" v="350" actId="1076"/>
          <ac:spMkLst>
            <pc:docMk/>
            <pc:sldMk cId="1650846110" sldId="530"/>
            <ac:spMk id="58" creationId="{EDFECEA6-F9AB-BF9C-2662-0CA4F1C7C708}"/>
          </ac:spMkLst>
        </pc:spChg>
        <pc:spChg chg="add mod">
          <ac:chgData name="wang Jarvis" userId="bca866a97cb4107a" providerId="LiveId" clId="{83DE55EB-B1E8-46B1-BBDF-68E8A0E78858}" dt="2023-12-01T16:07:21.996" v="350" actId="1076"/>
          <ac:spMkLst>
            <pc:docMk/>
            <pc:sldMk cId="1650846110" sldId="530"/>
            <ac:spMk id="59" creationId="{B97679A0-EA75-EC6F-9ECA-C7A233D21A3E}"/>
          </ac:spMkLst>
        </pc:spChg>
        <pc:grpChg chg="add del mod">
          <ac:chgData name="wang Jarvis" userId="bca866a97cb4107a" providerId="LiveId" clId="{83DE55EB-B1E8-46B1-BBDF-68E8A0E78858}" dt="2023-12-01T15:55:27.756" v="173" actId="478"/>
          <ac:grpSpMkLst>
            <pc:docMk/>
            <pc:sldMk cId="1650846110" sldId="530"/>
            <ac:grpSpMk id="6" creationId="{3F3D950C-1E6E-14C9-A44D-A912082E271C}"/>
          </ac:grpSpMkLst>
        </pc:grpChg>
        <pc:grpChg chg="add del mod">
          <ac:chgData name="wang Jarvis" userId="bca866a97cb4107a" providerId="LiveId" clId="{83DE55EB-B1E8-46B1-BBDF-68E8A0E78858}" dt="2023-12-01T15:55:26.570" v="172" actId="478"/>
          <ac:grpSpMkLst>
            <pc:docMk/>
            <pc:sldMk cId="1650846110" sldId="530"/>
            <ac:grpSpMk id="14" creationId="{600C1ED7-70DB-D53D-8C8C-A63F9B3EA325}"/>
          </ac:grpSpMkLst>
        </pc:grpChg>
        <pc:grpChg chg="add del mod">
          <ac:chgData name="wang Jarvis" userId="bca866a97cb4107a" providerId="LiveId" clId="{83DE55EB-B1E8-46B1-BBDF-68E8A0E78858}" dt="2023-12-01T15:55:28.933" v="174" actId="478"/>
          <ac:grpSpMkLst>
            <pc:docMk/>
            <pc:sldMk cId="1650846110" sldId="530"/>
            <ac:grpSpMk id="22" creationId="{99157DAF-7B04-CEC1-BF3B-4672F25476E6}"/>
          </ac:grpSpMkLst>
        </pc:grpChg>
        <pc:grpChg chg="add del mod">
          <ac:chgData name="wang Jarvis" userId="bca866a97cb4107a" providerId="LiveId" clId="{83DE55EB-B1E8-46B1-BBDF-68E8A0E78858}" dt="2023-12-01T15:55:29.797" v="175" actId="478"/>
          <ac:grpSpMkLst>
            <pc:docMk/>
            <pc:sldMk cId="1650846110" sldId="530"/>
            <ac:grpSpMk id="33" creationId="{589D8F86-8E6D-0519-3A70-7AF2B9F1003C}"/>
          </ac:grpSpMkLst>
        </pc:grpChg>
        <pc:grpChg chg="add mod">
          <ac:chgData name="wang Jarvis" userId="bca866a97cb4107a" providerId="LiveId" clId="{83DE55EB-B1E8-46B1-BBDF-68E8A0E78858}" dt="2023-12-02T13:39:52.042" v="14401" actId="1076"/>
          <ac:grpSpMkLst>
            <pc:docMk/>
            <pc:sldMk cId="1650846110" sldId="530"/>
            <ac:grpSpMk id="60" creationId="{BC321437-2D9A-D049-FDC9-CF0BD8E447FF}"/>
          </ac:grpSpMkLst>
        </pc:grpChg>
        <pc:cxnChg chg="add del mod">
          <ac:chgData name="wang Jarvis" userId="bca866a97cb4107a" providerId="LiveId" clId="{83DE55EB-B1E8-46B1-BBDF-68E8A0E78858}" dt="2023-12-01T15:53:17.153" v="128" actId="478"/>
          <ac:cxnSpMkLst>
            <pc:docMk/>
            <pc:sldMk cId="1650846110" sldId="530"/>
            <ac:cxnSpMk id="5" creationId="{36A6E494-E078-2E7F-B47D-C673E22A848B}"/>
          </ac:cxnSpMkLst>
        </pc:cxnChg>
        <pc:cxnChg chg="add del mod">
          <ac:chgData name="wang Jarvis" userId="bca866a97cb4107a" providerId="LiveId" clId="{83DE55EB-B1E8-46B1-BBDF-68E8A0E78858}" dt="2023-12-01T15:56:29.983" v="203" actId="478"/>
          <ac:cxnSpMkLst>
            <pc:docMk/>
            <pc:sldMk cId="1650846110" sldId="530"/>
            <ac:cxnSpMk id="50" creationId="{1C47BB62-2803-43E6-0953-885FF8459CCF}"/>
          </ac:cxnSpMkLst>
        </pc:cxnChg>
      </pc:sldChg>
      <pc:sldChg chg="addSp delSp modSp new del mod">
        <pc:chgData name="wang Jarvis" userId="bca866a97cb4107a" providerId="LiveId" clId="{83DE55EB-B1E8-46B1-BBDF-68E8A0E78858}" dt="2023-12-02T06:13:26.516" v="9264" actId="47"/>
        <pc:sldMkLst>
          <pc:docMk/>
          <pc:sldMk cId="3438224546" sldId="531"/>
        </pc:sldMkLst>
        <pc:spChg chg="add mod">
          <ac:chgData name="wang Jarvis" userId="bca866a97cb4107a" providerId="LiveId" clId="{83DE55EB-B1E8-46B1-BBDF-68E8A0E78858}" dt="2023-12-02T05:59:53.345" v="8762" actId="20577"/>
          <ac:spMkLst>
            <pc:docMk/>
            <pc:sldMk cId="3438224546" sldId="531"/>
            <ac:spMk id="2" creationId="{B60B6034-5211-067C-25CD-5CD45477E983}"/>
          </ac:spMkLst>
        </pc:spChg>
        <pc:spChg chg="mod">
          <ac:chgData name="wang Jarvis" userId="bca866a97cb4107a" providerId="LiveId" clId="{83DE55EB-B1E8-46B1-BBDF-68E8A0E78858}" dt="2023-12-02T06:00:04.977" v="8763"/>
          <ac:spMkLst>
            <pc:docMk/>
            <pc:sldMk cId="3438224546" sldId="531"/>
            <ac:spMk id="4" creationId="{660B6F99-E1AF-4F98-4FE9-3E68A3303729}"/>
          </ac:spMkLst>
        </pc:spChg>
        <pc:spChg chg="mod">
          <ac:chgData name="wang Jarvis" userId="bca866a97cb4107a" providerId="LiveId" clId="{83DE55EB-B1E8-46B1-BBDF-68E8A0E78858}" dt="2023-12-02T06:00:04.977" v="8763"/>
          <ac:spMkLst>
            <pc:docMk/>
            <pc:sldMk cId="3438224546" sldId="531"/>
            <ac:spMk id="5" creationId="{2EA5F71B-E191-6F28-5C73-A3E7A656F0C8}"/>
          </ac:spMkLst>
        </pc:spChg>
        <pc:spChg chg="add mod">
          <ac:chgData name="wang Jarvis" userId="bca866a97cb4107a" providerId="LiveId" clId="{83DE55EB-B1E8-46B1-BBDF-68E8A0E78858}" dt="2023-12-02T06:00:45.441" v="8832" actId="1076"/>
          <ac:spMkLst>
            <pc:docMk/>
            <pc:sldMk cId="3438224546" sldId="531"/>
            <ac:spMk id="6" creationId="{AFDC650D-60B1-6C24-8B14-C442253F7927}"/>
          </ac:spMkLst>
        </pc:spChg>
        <pc:spChg chg="mod">
          <ac:chgData name="wang Jarvis" userId="bca866a97cb4107a" providerId="LiveId" clId="{83DE55EB-B1E8-46B1-BBDF-68E8A0E78858}" dt="2023-12-02T06:00:48.373" v="8833"/>
          <ac:spMkLst>
            <pc:docMk/>
            <pc:sldMk cId="3438224546" sldId="531"/>
            <ac:spMk id="8" creationId="{2D7E9E0F-3F0A-9AD3-F2B9-3D919B07172D}"/>
          </ac:spMkLst>
        </pc:spChg>
        <pc:spChg chg="mod">
          <ac:chgData name="wang Jarvis" userId="bca866a97cb4107a" providerId="LiveId" clId="{83DE55EB-B1E8-46B1-BBDF-68E8A0E78858}" dt="2023-12-02T06:00:48.373" v="8833"/>
          <ac:spMkLst>
            <pc:docMk/>
            <pc:sldMk cId="3438224546" sldId="531"/>
            <ac:spMk id="9" creationId="{DFFBACFE-FDCD-E38F-D2F8-D60E083E8F51}"/>
          </ac:spMkLst>
        </pc:spChg>
        <pc:spChg chg="add del mod">
          <ac:chgData name="wang Jarvis" userId="bca866a97cb4107a" providerId="LiveId" clId="{83DE55EB-B1E8-46B1-BBDF-68E8A0E78858}" dt="2023-12-02T06:00:49.916" v="8834"/>
          <ac:spMkLst>
            <pc:docMk/>
            <pc:sldMk cId="3438224546" sldId="531"/>
            <ac:spMk id="10" creationId="{458D85F4-505C-17E0-A50B-BC34B7D0BDE7}"/>
          </ac:spMkLst>
        </pc:spChg>
        <pc:spChg chg="mod">
          <ac:chgData name="wang Jarvis" userId="bca866a97cb4107a" providerId="LiveId" clId="{83DE55EB-B1E8-46B1-BBDF-68E8A0E78858}" dt="2023-12-02T06:00:50.407" v="8835"/>
          <ac:spMkLst>
            <pc:docMk/>
            <pc:sldMk cId="3438224546" sldId="531"/>
            <ac:spMk id="12" creationId="{617FC655-10F2-D0C6-294B-E7D5C1E6F157}"/>
          </ac:spMkLst>
        </pc:spChg>
        <pc:spChg chg="mod">
          <ac:chgData name="wang Jarvis" userId="bca866a97cb4107a" providerId="LiveId" clId="{83DE55EB-B1E8-46B1-BBDF-68E8A0E78858}" dt="2023-12-02T06:00:55.738" v="8838" actId="20577"/>
          <ac:spMkLst>
            <pc:docMk/>
            <pc:sldMk cId="3438224546" sldId="531"/>
            <ac:spMk id="13" creationId="{9D22EF3E-2964-536F-8D9F-8D8DCB595A43}"/>
          </ac:spMkLst>
        </pc:spChg>
        <pc:spChg chg="add mod">
          <ac:chgData name="wang Jarvis" userId="bca866a97cb4107a" providerId="LiveId" clId="{83DE55EB-B1E8-46B1-BBDF-68E8A0E78858}" dt="2023-12-02T06:02:16.431" v="9013" actId="1076"/>
          <ac:spMkLst>
            <pc:docMk/>
            <pc:sldMk cId="3438224546" sldId="531"/>
            <ac:spMk id="14" creationId="{145E29CA-C1C4-A4AF-CB94-1898169D10BD}"/>
          </ac:spMkLst>
        </pc:spChg>
        <pc:spChg chg="mod">
          <ac:chgData name="wang Jarvis" userId="bca866a97cb4107a" providerId="LiveId" clId="{83DE55EB-B1E8-46B1-BBDF-68E8A0E78858}" dt="2023-12-02T06:02:13.157" v="9009"/>
          <ac:spMkLst>
            <pc:docMk/>
            <pc:sldMk cId="3438224546" sldId="531"/>
            <ac:spMk id="16" creationId="{9F93D500-A2D7-DF40-55A0-BE9B8A3E16D5}"/>
          </ac:spMkLst>
        </pc:spChg>
        <pc:spChg chg="mod">
          <ac:chgData name="wang Jarvis" userId="bca866a97cb4107a" providerId="LiveId" clId="{83DE55EB-B1E8-46B1-BBDF-68E8A0E78858}" dt="2023-12-02T06:02:13.157" v="9009"/>
          <ac:spMkLst>
            <pc:docMk/>
            <pc:sldMk cId="3438224546" sldId="531"/>
            <ac:spMk id="17" creationId="{79E6315C-FD5E-5E4F-7E3A-206D4A3938DC}"/>
          </ac:spMkLst>
        </pc:spChg>
        <pc:spChg chg="add del mod">
          <ac:chgData name="wang Jarvis" userId="bca866a97cb4107a" providerId="LiveId" clId="{83DE55EB-B1E8-46B1-BBDF-68E8A0E78858}" dt="2023-12-02T06:02:17.023" v="9014"/>
          <ac:spMkLst>
            <pc:docMk/>
            <pc:sldMk cId="3438224546" sldId="531"/>
            <ac:spMk id="18" creationId="{E45D2567-4ADF-17FE-8872-A248BAFA5490}"/>
          </ac:spMkLst>
        </pc:spChg>
        <pc:spChg chg="mod">
          <ac:chgData name="wang Jarvis" userId="bca866a97cb4107a" providerId="LiveId" clId="{83DE55EB-B1E8-46B1-BBDF-68E8A0E78858}" dt="2023-12-02T06:02:18.856" v="9015"/>
          <ac:spMkLst>
            <pc:docMk/>
            <pc:sldMk cId="3438224546" sldId="531"/>
            <ac:spMk id="20" creationId="{F59345EC-BC4F-D605-7186-7256BD4B8C17}"/>
          </ac:spMkLst>
        </pc:spChg>
        <pc:spChg chg="mod">
          <ac:chgData name="wang Jarvis" userId="bca866a97cb4107a" providerId="LiveId" clId="{83DE55EB-B1E8-46B1-BBDF-68E8A0E78858}" dt="2023-12-02T06:02:25.503" v="9018" actId="20577"/>
          <ac:spMkLst>
            <pc:docMk/>
            <pc:sldMk cId="3438224546" sldId="531"/>
            <ac:spMk id="21" creationId="{B320AEAE-F98C-A06B-16C7-2D49FF6D560A}"/>
          </ac:spMkLst>
        </pc:spChg>
        <pc:spChg chg="add mod">
          <ac:chgData name="wang Jarvis" userId="bca866a97cb4107a" providerId="LiveId" clId="{83DE55EB-B1E8-46B1-BBDF-68E8A0E78858}" dt="2023-12-02T06:02:34.043" v="9033" actId="20577"/>
          <ac:spMkLst>
            <pc:docMk/>
            <pc:sldMk cId="3438224546" sldId="531"/>
            <ac:spMk id="22" creationId="{08EF6D9E-9E18-2013-399B-EB7E10F5B055}"/>
          </ac:spMkLst>
        </pc:spChg>
        <pc:grpChg chg="add mod">
          <ac:chgData name="wang Jarvis" userId="bca866a97cb4107a" providerId="LiveId" clId="{83DE55EB-B1E8-46B1-BBDF-68E8A0E78858}" dt="2023-12-02T06:00:04.977" v="8763"/>
          <ac:grpSpMkLst>
            <pc:docMk/>
            <pc:sldMk cId="3438224546" sldId="531"/>
            <ac:grpSpMk id="3" creationId="{A3EE698A-3B42-144F-80A9-24DA4B7459E7}"/>
          </ac:grpSpMkLst>
        </pc:grpChg>
        <pc:grpChg chg="add del mod">
          <ac:chgData name="wang Jarvis" userId="bca866a97cb4107a" providerId="LiveId" clId="{83DE55EB-B1E8-46B1-BBDF-68E8A0E78858}" dt="2023-12-02T06:00:49.916" v="8834"/>
          <ac:grpSpMkLst>
            <pc:docMk/>
            <pc:sldMk cId="3438224546" sldId="531"/>
            <ac:grpSpMk id="7" creationId="{98452A8F-EC8F-06F3-FF54-860B27F1F26A}"/>
          </ac:grpSpMkLst>
        </pc:grpChg>
        <pc:grpChg chg="add mod">
          <ac:chgData name="wang Jarvis" userId="bca866a97cb4107a" providerId="LiveId" clId="{83DE55EB-B1E8-46B1-BBDF-68E8A0E78858}" dt="2023-12-02T06:00:53.304" v="8836" actId="1076"/>
          <ac:grpSpMkLst>
            <pc:docMk/>
            <pc:sldMk cId="3438224546" sldId="531"/>
            <ac:grpSpMk id="11" creationId="{FCA048AE-214D-32BE-D61D-4D7EE46C6219}"/>
          </ac:grpSpMkLst>
        </pc:grpChg>
        <pc:grpChg chg="add del mod">
          <ac:chgData name="wang Jarvis" userId="bca866a97cb4107a" providerId="LiveId" clId="{83DE55EB-B1E8-46B1-BBDF-68E8A0E78858}" dt="2023-12-02T06:02:17.023" v="9014"/>
          <ac:grpSpMkLst>
            <pc:docMk/>
            <pc:sldMk cId="3438224546" sldId="531"/>
            <ac:grpSpMk id="15" creationId="{A84982F6-80A9-BAAE-CF78-8909CF10F682}"/>
          </ac:grpSpMkLst>
        </pc:grpChg>
        <pc:grpChg chg="add mod">
          <ac:chgData name="wang Jarvis" userId="bca866a97cb4107a" providerId="LiveId" clId="{83DE55EB-B1E8-46B1-BBDF-68E8A0E78858}" dt="2023-12-02T06:02:23.062" v="9016" actId="1076"/>
          <ac:grpSpMkLst>
            <pc:docMk/>
            <pc:sldMk cId="3438224546" sldId="531"/>
            <ac:grpSpMk id="19" creationId="{E63F9E8A-C7EE-2183-10CA-2BE55F0787B6}"/>
          </ac:grpSpMkLst>
        </pc:grpChg>
      </pc:sldChg>
      <pc:sldChg chg="addSp delSp modSp new mod modNotesTx">
        <pc:chgData name="wang Jarvis" userId="bca866a97cb4107a" providerId="LiveId" clId="{83DE55EB-B1E8-46B1-BBDF-68E8A0E78858}" dt="2023-12-03T04:22:44.823" v="16665" actId="1076"/>
        <pc:sldMkLst>
          <pc:docMk/>
          <pc:sldMk cId="2103908472" sldId="532"/>
        </pc:sldMkLst>
        <pc:spChg chg="add mod">
          <ac:chgData name="wang Jarvis" userId="bca866a97cb4107a" providerId="LiveId" clId="{83DE55EB-B1E8-46B1-BBDF-68E8A0E78858}" dt="2023-12-03T04:22:44.823" v="16665" actId="1076"/>
          <ac:spMkLst>
            <pc:docMk/>
            <pc:sldMk cId="2103908472" sldId="532"/>
            <ac:spMk id="2" creationId="{0C6998C8-92FF-72D4-971A-E5E709418BA2}"/>
          </ac:spMkLst>
        </pc:spChg>
        <pc:spChg chg="add mod">
          <ac:chgData name="wang Jarvis" userId="bca866a97cb4107a" providerId="LiveId" clId="{83DE55EB-B1E8-46B1-BBDF-68E8A0E78858}" dt="2023-12-02T14:40:00.738" v="15611" actId="1076"/>
          <ac:spMkLst>
            <pc:docMk/>
            <pc:sldMk cId="2103908472" sldId="532"/>
            <ac:spMk id="6" creationId="{D475EC9F-1259-6712-69BA-BA185B846B20}"/>
          </ac:spMkLst>
        </pc:spChg>
        <pc:spChg chg="add mod">
          <ac:chgData name="wang Jarvis" userId="bca866a97cb4107a" providerId="LiveId" clId="{83DE55EB-B1E8-46B1-BBDF-68E8A0E78858}" dt="2023-12-02T05:47:32.431" v="8641" actId="1076"/>
          <ac:spMkLst>
            <pc:docMk/>
            <pc:sldMk cId="2103908472" sldId="532"/>
            <ac:spMk id="7" creationId="{B94FF71F-F12D-D248-D52A-F440B226D3D9}"/>
          </ac:spMkLst>
        </pc:spChg>
        <pc:spChg chg="add mod">
          <ac:chgData name="wang Jarvis" userId="bca866a97cb4107a" providerId="LiveId" clId="{83DE55EB-B1E8-46B1-BBDF-68E8A0E78858}" dt="2023-12-02T05:47:32.431" v="8641" actId="1076"/>
          <ac:spMkLst>
            <pc:docMk/>
            <pc:sldMk cId="2103908472" sldId="532"/>
            <ac:spMk id="8" creationId="{5C2224A3-2716-E1E6-4A50-88DA19BEEA7C}"/>
          </ac:spMkLst>
        </pc:spChg>
        <pc:spChg chg="add del mod">
          <ac:chgData name="wang Jarvis" userId="bca866a97cb4107a" providerId="LiveId" clId="{83DE55EB-B1E8-46B1-BBDF-68E8A0E78858}" dt="2023-12-02T05:34:48.163" v="8385" actId="478"/>
          <ac:spMkLst>
            <pc:docMk/>
            <pc:sldMk cId="2103908472" sldId="532"/>
            <ac:spMk id="12" creationId="{415EB6C0-DCDE-3E5F-7DAF-EDF73C68F7DC}"/>
          </ac:spMkLst>
        </pc:spChg>
        <pc:spChg chg="add mod">
          <ac:chgData name="wang Jarvis" userId="bca866a97cb4107a" providerId="LiveId" clId="{83DE55EB-B1E8-46B1-BBDF-68E8A0E78858}" dt="2023-12-02T05:40:40.284" v="8495" actId="1582"/>
          <ac:spMkLst>
            <pc:docMk/>
            <pc:sldMk cId="2103908472" sldId="532"/>
            <ac:spMk id="15" creationId="{96CFEAFA-529A-52CD-80F1-4A74EA8F1C80}"/>
          </ac:spMkLst>
        </pc:spChg>
        <pc:spChg chg="mod">
          <ac:chgData name="wang Jarvis" userId="bca866a97cb4107a" providerId="LiveId" clId="{83DE55EB-B1E8-46B1-BBDF-68E8A0E78858}" dt="2023-12-02T05:41:39.129" v="8503" actId="404"/>
          <ac:spMkLst>
            <pc:docMk/>
            <pc:sldMk cId="2103908472" sldId="532"/>
            <ac:spMk id="42" creationId="{9124DE68-9469-E6E1-CE33-B359D36BCB5C}"/>
          </ac:spMkLst>
        </pc:spChg>
        <pc:spChg chg="add mod">
          <ac:chgData name="wang Jarvis" userId="bca866a97cb4107a" providerId="LiveId" clId="{83DE55EB-B1E8-46B1-BBDF-68E8A0E78858}" dt="2023-12-02T14:41:52.978" v="15624" actId="1038"/>
          <ac:spMkLst>
            <pc:docMk/>
            <pc:sldMk cId="2103908472" sldId="532"/>
            <ac:spMk id="47" creationId="{F775A5BA-3E2E-2D52-B3A5-43E274118B91}"/>
          </ac:spMkLst>
        </pc:spChg>
        <pc:spChg chg="add mod">
          <ac:chgData name="wang Jarvis" userId="bca866a97cb4107a" providerId="LiveId" clId="{83DE55EB-B1E8-46B1-BBDF-68E8A0E78858}" dt="2023-12-02T14:41:49.934" v="15623" actId="1037"/>
          <ac:spMkLst>
            <pc:docMk/>
            <pc:sldMk cId="2103908472" sldId="532"/>
            <ac:spMk id="48" creationId="{89AAF116-C34D-1F86-6B53-87F8E0D1E3E1}"/>
          </ac:spMkLst>
        </pc:spChg>
        <pc:spChg chg="add mod">
          <ac:chgData name="wang Jarvis" userId="bca866a97cb4107a" providerId="LiveId" clId="{83DE55EB-B1E8-46B1-BBDF-68E8A0E78858}" dt="2023-12-02T05:47:32.431" v="8641" actId="1076"/>
          <ac:spMkLst>
            <pc:docMk/>
            <pc:sldMk cId="2103908472" sldId="532"/>
            <ac:spMk id="49" creationId="{D41008F5-745A-9D7D-B974-1CBCFFF2C93E}"/>
          </ac:spMkLst>
        </pc:spChg>
        <pc:spChg chg="add mod">
          <ac:chgData name="wang Jarvis" userId="bca866a97cb4107a" providerId="LiveId" clId="{83DE55EB-B1E8-46B1-BBDF-68E8A0E78858}" dt="2023-12-02T14:41:58.617" v="15625" actId="1037"/>
          <ac:spMkLst>
            <pc:docMk/>
            <pc:sldMk cId="2103908472" sldId="532"/>
            <ac:spMk id="50" creationId="{64368B9B-84DC-190D-F8D3-7CA34ED1EC70}"/>
          </ac:spMkLst>
        </pc:spChg>
        <pc:spChg chg="add mod">
          <ac:chgData name="wang Jarvis" userId="bca866a97cb4107a" providerId="LiveId" clId="{83DE55EB-B1E8-46B1-BBDF-68E8A0E78858}" dt="2023-12-02T14:42:00.471" v="15626" actId="1037"/>
          <ac:spMkLst>
            <pc:docMk/>
            <pc:sldMk cId="2103908472" sldId="532"/>
            <ac:spMk id="51" creationId="{482A8652-1827-0AB0-9A2C-0DC899C17012}"/>
          </ac:spMkLst>
        </pc:spChg>
        <pc:spChg chg="add mod">
          <ac:chgData name="wang Jarvis" userId="bca866a97cb4107a" providerId="LiveId" clId="{83DE55EB-B1E8-46B1-BBDF-68E8A0E78858}" dt="2023-12-02T05:47:32.431" v="8641" actId="1076"/>
          <ac:spMkLst>
            <pc:docMk/>
            <pc:sldMk cId="2103908472" sldId="532"/>
            <ac:spMk id="52" creationId="{3B5F3577-2F1F-BBF6-D82A-A8E070A7897E}"/>
          </ac:spMkLst>
        </pc:spChg>
        <pc:spChg chg="add mod">
          <ac:chgData name="wang Jarvis" userId="bca866a97cb4107a" providerId="LiveId" clId="{83DE55EB-B1E8-46B1-BBDF-68E8A0E78858}" dt="2023-12-02T14:42:03.208" v="15627" actId="1037"/>
          <ac:spMkLst>
            <pc:docMk/>
            <pc:sldMk cId="2103908472" sldId="532"/>
            <ac:spMk id="53" creationId="{5A461342-6BA0-D31B-8DD3-9942BD3C369D}"/>
          </ac:spMkLst>
        </pc:spChg>
        <pc:spChg chg="add mod">
          <ac:chgData name="wang Jarvis" userId="bca866a97cb4107a" providerId="LiveId" clId="{83DE55EB-B1E8-46B1-BBDF-68E8A0E78858}" dt="2023-12-02T14:42:06.629" v="15628" actId="1037"/>
          <ac:spMkLst>
            <pc:docMk/>
            <pc:sldMk cId="2103908472" sldId="532"/>
            <ac:spMk id="54" creationId="{A75FE855-9ECB-E7D1-DC8F-179E1DC7E25B}"/>
          </ac:spMkLst>
        </pc:spChg>
        <pc:spChg chg="add mod">
          <ac:chgData name="wang Jarvis" userId="bca866a97cb4107a" providerId="LiveId" clId="{83DE55EB-B1E8-46B1-BBDF-68E8A0E78858}" dt="2023-12-02T05:47:32.431" v="8641" actId="1076"/>
          <ac:spMkLst>
            <pc:docMk/>
            <pc:sldMk cId="2103908472" sldId="532"/>
            <ac:spMk id="55" creationId="{5AEB9DE0-09E2-CBCA-C4E4-9F3B8FC91E7F}"/>
          </ac:spMkLst>
        </pc:spChg>
        <pc:spChg chg="mod">
          <ac:chgData name="wang Jarvis" userId="bca866a97cb4107a" providerId="LiveId" clId="{83DE55EB-B1E8-46B1-BBDF-68E8A0E78858}" dt="2023-12-02T05:41:39.129" v="8503" actId="404"/>
          <ac:spMkLst>
            <pc:docMk/>
            <pc:sldMk cId="2103908472" sldId="532"/>
            <ac:spMk id="57" creationId="{BA1D3512-8E80-F558-F1CA-7A908B454855}"/>
          </ac:spMkLst>
        </pc:spChg>
        <pc:spChg chg="add mod">
          <ac:chgData name="wang Jarvis" userId="bca866a97cb4107a" providerId="LiveId" clId="{83DE55EB-B1E8-46B1-BBDF-68E8A0E78858}" dt="2023-12-02T14:42:09.578" v="15629" actId="1037"/>
          <ac:spMkLst>
            <pc:docMk/>
            <pc:sldMk cId="2103908472" sldId="532"/>
            <ac:spMk id="62" creationId="{FA25FC8B-1549-D096-0B08-355D0B719F9E}"/>
          </ac:spMkLst>
        </pc:spChg>
        <pc:spChg chg="add mod">
          <ac:chgData name="wang Jarvis" userId="bca866a97cb4107a" providerId="LiveId" clId="{83DE55EB-B1E8-46B1-BBDF-68E8A0E78858}" dt="2023-12-02T14:42:10.542" v="15630" actId="1037"/>
          <ac:spMkLst>
            <pc:docMk/>
            <pc:sldMk cId="2103908472" sldId="532"/>
            <ac:spMk id="63" creationId="{920EB862-D9DD-C640-1770-B16DE5AFFB90}"/>
          </ac:spMkLst>
        </pc:spChg>
        <pc:spChg chg="add mod">
          <ac:chgData name="wang Jarvis" userId="bca866a97cb4107a" providerId="LiveId" clId="{83DE55EB-B1E8-46B1-BBDF-68E8A0E78858}" dt="2023-12-02T10:58:40.361" v="10255" actId="20577"/>
          <ac:spMkLst>
            <pc:docMk/>
            <pc:sldMk cId="2103908472" sldId="532"/>
            <ac:spMk id="64" creationId="{511B3EB0-F19E-F9A3-4B0A-2F3E8C5347D1}"/>
          </ac:spMkLst>
        </pc:spChg>
        <pc:spChg chg="add mod">
          <ac:chgData name="wang Jarvis" userId="bca866a97cb4107a" providerId="LiveId" clId="{83DE55EB-B1E8-46B1-BBDF-68E8A0E78858}" dt="2023-12-02T14:42:11.613" v="15631" actId="1037"/>
          <ac:spMkLst>
            <pc:docMk/>
            <pc:sldMk cId="2103908472" sldId="532"/>
            <ac:spMk id="65" creationId="{FE1AEAEA-8EC2-CCED-4181-4BC5E39DA31E}"/>
          </ac:spMkLst>
        </pc:spChg>
        <pc:spChg chg="add mod">
          <ac:chgData name="wang Jarvis" userId="bca866a97cb4107a" providerId="LiveId" clId="{83DE55EB-B1E8-46B1-BBDF-68E8A0E78858}" dt="2023-12-02T14:42:12.367" v="15632" actId="1037"/>
          <ac:spMkLst>
            <pc:docMk/>
            <pc:sldMk cId="2103908472" sldId="532"/>
            <ac:spMk id="66" creationId="{792E8653-1AAF-BFF9-7BDF-9EE0F6743A66}"/>
          </ac:spMkLst>
        </pc:spChg>
        <pc:spChg chg="add mod">
          <ac:chgData name="wang Jarvis" userId="bca866a97cb4107a" providerId="LiveId" clId="{83DE55EB-B1E8-46B1-BBDF-68E8A0E78858}" dt="2023-12-02T10:58:45.523" v="10259" actId="20577"/>
          <ac:spMkLst>
            <pc:docMk/>
            <pc:sldMk cId="2103908472" sldId="532"/>
            <ac:spMk id="67" creationId="{1328FFFF-0EC0-B1F1-B3E4-9859FBA972D5}"/>
          </ac:spMkLst>
        </pc:spChg>
        <pc:spChg chg="add mod">
          <ac:chgData name="wang Jarvis" userId="bca866a97cb4107a" providerId="LiveId" clId="{83DE55EB-B1E8-46B1-BBDF-68E8A0E78858}" dt="2023-12-02T14:42:13.584" v="15633" actId="1037"/>
          <ac:spMkLst>
            <pc:docMk/>
            <pc:sldMk cId="2103908472" sldId="532"/>
            <ac:spMk id="68" creationId="{5315BE4E-3FF8-12C6-64B2-10EC7EE85EC0}"/>
          </ac:spMkLst>
        </pc:spChg>
        <pc:spChg chg="add mod">
          <ac:chgData name="wang Jarvis" userId="bca866a97cb4107a" providerId="LiveId" clId="{83DE55EB-B1E8-46B1-BBDF-68E8A0E78858}" dt="2023-12-02T14:42:14.345" v="15634" actId="1037"/>
          <ac:spMkLst>
            <pc:docMk/>
            <pc:sldMk cId="2103908472" sldId="532"/>
            <ac:spMk id="69" creationId="{997768E0-BC66-4AE7-9037-B8906BEF5ED4}"/>
          </ac:spMkLst>
        </pc:spChg>
        <pc:spChg chg="add mod">
          <ac:chgData name="wang Jarvis" userId="bca866a97cb4107a" providerId="LiveId" clId="{83DE55EB-B1E8-46B1-BBDF-68E8A0E78858}" dt="2023-12-02T05:47:32.431" v="8641" actId="1076"/>
          <ac:spMkLst>
            <pc:docMk/>
            <pc:sldMk cId="2103908472" sldId="532"/>
            <ac:spMk id="70" creationId="{D825F15E-501A-5595-3BB9-C1195B7D4936}"/>
          </ac:spMkLst>
        </pc:spChg>
        <pc:spChg chg="add mod">
          <ac:chgData name="wang Jarvis" userId="bca866a97cb4107a" providerId="LiveId" clId="{83DE55EB-B1E8-46B1-BBDF-68E8A0E78858}" dt="2023-12-02T05:47:32.431" v="8641" actId="1076"/>
          <ac:spMkLst>
            <pc:docMk/>
            <pc:sldMk cId="2103908472" sldId="532"/>
            <ac:spMk id="73" creationId="{EE471F76-68DD-43AE-DCFD-D42214E15840}"/>
          </ac:spMkLst>
        </pc:spChg>
        <pc:spChg chg="add mod">
          <ac:chgData name="wang Jarvis" userId="bca866a97cb4107a" providerId="LiveId" clId="{83DE55EB-B1E8-46B1-BBDF-68E8A0E78858}" dt="2023-12-02T05:47:32.431" v="8641" actId="1076"/>
          <ac:spMkLst>
            <pc:docMk/>
            <pc:sldMk cId="2103908472" sldId="532"/>
            <ac:spMk id="76" creationId="{96118D62-6E13-3E8F-F36D-52FFEEC317D9}"/>
          </ac:spMkLst>
        </pc:spChg>
        <pc:spChg chg="add mod">
          <ac:chgData name="wang Jarvis" userId="bca866a97cb4107a" providerId="LiveId" clId="{83DE55EB-B1E8-46B1-BBDF-68E8A0E78858}" dt="2023-12-02T05:47:32.431" v="8641" actId="1076"/>
          <ac:spMkLst>
            <pc:docMk/>
            <pc:sldMk cId="2103908472" sldId="532"/>
            <ac:spMk id="79" creationId="{1DCFFF93-A3C5-050F-4E50-4898F814D73D}"/>
          </ac:spMkLst>
        </pc:spChg>
        <pc:spChg chg="add mod">
          <ac:chgData name="wang Jarvis" userId="bca866a97cb4107a" providerId="LiveId" clId="{83DE55EB-B1E8-46B1-BBDF-68E8A0E78858}" dt="2023-12-02T05:47:32.431" v="8641" actId="1076"/>
          <ac:spMkLst>
            <pc:docMk/>
            <pc:sldMk cId="2103908472" sldId="532"/>
            <ac:spMk id="80" creationId="{6DCAC691-A712-DD5C-DDAA-3A349BB54F1F}"/>
          </ac:spMkLst>
        </pc:spChg>
        <pc:spChg chg="add mod">
          <ac:chgData name="wang Jarvis" userId="bca866a97cb4107a" providerId="LiveId" clId="{83DE55EB-B1E8-46B1-BBDF-68E8A0E78858}" dt="2023-12-02T05:47:32.431" v="8641" actId="1076"/>
          <ac:spMkLst>
            <pc:docMk/>
            <pc:sldMk cId="2103908472" sldId="532"/>
            <ac:spMk id="81" creationId="{AD470496-A743-FAE8-1B63-24A98077C34B}"/>
          </ac:spMkLst>
        </pc:spChg>
        <pc:spChg chg="add del mod">
          <ac:chgData name="wang Jarvis" userId="bca866a97cb4107a" providerId="LiveId" clId="{83DE55EB-B1E8-46B1-BBDF-68E8A0E78858}" dt="2023-12-02T05:46:27.446" v="8611"/>
          <ac:spMkLst>
            <pc:docMk/>
            <pc:sldMk cId="2103908472" sldId="532"/>
            <ac:spMk id="84" creationId="{924BFD18-65F0-E404-AE53-F3B4936BFA55}"/>
          </ac:spMkLst>
        </pc:spChg>
        <pc:spChg chg="add del mod">
          <ac:chgData name="wang Jarvis" userId="bca866a97cb4107a" providerId="LiveId" clId="{83DE55EB-B1E8-46B1-BBDF-68E8A0E78858}" dt="2023-12-02T05:46:25.721" v="8607"/>
          <ac:spMkLst>
            <pc:docMk/>
            <pc:sldMk cId="2103908472" sldId="532"/>
            <ac:spMk id="85" creationId="{0E3E30D3-2192-9D9F-49F2-E5BA1E747DC1}"/>
          </ac:spMkLst>
        </pc:spChg>
        <pc:spChg chg="mod">
          <ac:chgData name="wang Jarvis" userId="bca866a97cb4107a" providerId="LiveId" clId="{83DE55EB-B1E8-46B1-BBDF-68E8A0E78858}" dt="2023-12-02T05:46:18.416" v="8600"/>
          <ac:spMkLst>
            <pc:docMk/>
            <pc:sldMk cId="2103908472" sldId="532"/>
            <ac:spMk id="87" creationId="{4A173490-3698-6272-59E2-410E7631CC3B}"/>
          </ac:spMkLst>
        </pc:spChg>
        <pc:spChg chg="add mod">
          <ac:chgData name="wang Jarvis" userId="bca866a97cb4107a" providerId="LiveId" clId="{83DE55EB-B1E8-46B1-BBDF-68E8A0E78858}" dt="2023-12-02T05:47:32.431" v="8641" actId="1076"/>
          <ac:spMkLst>
            <pc:docMk/>
            <pc:sldMk cId="2103908472" sldId="532"/>
            <ac:spMk id="92" creationId="{5CD70FDB-A81E-8167-1FE5-C033F7777EDB}"/>
          </ac:spMkLst>
        </pc:spChg>
        <pc:spChg chg="add mod">
          <ac:chgData name="wang Jarvis" userId="bca866a97cb4107a" providerId="LiveId" clId="{83DE55EB-B1E8-46B1-BBDF-68E8A0E78858}" dt="2023-12-02T05:47:32.431" v="8641" actId="1076"/>
          <ac:spMkLst>
            <pc:docMk/>
            <pc:sldMk cId="2103908472" sldId="532"/>
            <ac:spMk id="93" creationId="{E314ECF1-F731-08ED-13F5-DE31121679C7}"/>
          </ac:spMkLst>
        </pc:spChg>
        <pc:spChg chg="add del mod">
          <ac:chgData name="wang Jarvis" userId="bca866a97cb4107a" providerId="LiveId" clId="{83DE55EB-B1E8-46B1-BBDF-68E8A0E78858}" dt="2023-12-02T05:48:45.137" v="8645" actId="478"/>
          <ac:spMkLst>
            <pc:docMk/>
            <pc:sldMk cId="2103908472" sldId="532"/>
            <ac:spMk id="94" creationId="{0DAC915F-28DD-E635-6934-3F3F8653A266}"/>
          </ac:spMkLst>
        </pc:spChg>
        <pc:spChg chg="add mod">
          <ac:chgData name="wang Jarvis" userId="bca866a97cb4107a" providerId="LiveId" clId="{83DE55EB-B1E8-46B1-BBDF-68E8A0E78858}" dt="2023-12-03T04:22:44.823" v="16665" actId="1076"/>
          <ac:spMkLst>
            <pc:docMk/>
            <pc:sldMk cId="2103908472" sldId="532"/>
            <ac:spMk id="99" creationId="{F90C2558-79F0-7004-C451-9C0F4D14BB40}"/>
          </ac:spMkLst>
        </pc:spChg>
        <pc:spChg chg="add mod">
          <ac:chgData name="wang Jarvis" userId="bca866a97cb4107a" providerId="LiveId" clId="{83DE55EB-B1E8-46B1-BBDF-68E8A0E78858}" dt="2023-12-03T04:22:44.823" v="16665" actId="1076"/>
          <ac:spMkLst>
            <pc:docMk/>
            <pc:sldMk cId="2103908472" sldId="532"/>
            <ac:spMk id="100" creationId="{E57F8EBA-0657-D06F-145E-EA671BCB10E0}"/>
          </ac:spMkLst>
        </pc:spChg>
        <pc:spChg chg="add mod">
          <ac:chgData name="wang Jarvis" userId="bca866a97cb4107a" providerId="LiveId" clId="{83DE55EB-B1E8-46B1-BBDF-68E8A0E78858}" dt="2023-12-03T04:22:44.823" v="16665" actId="1076"/>
          <ac:spMkLst>
            <pc:docMk/>
            <pc:sldMk cId="2103908472" sldId="532"/>
            <ac:spMk id="101" creationId="{5979C89F-5505-4865-2C39-936A993390C5}"/>
          </ac:spMkLst>
        </pc:spChg>
        <pc:spChg chg="add mod">
          <ac:chgData name="wang Jarvis" userId="bca866a97cb4107a" providerId="LiveId" clId="{83DE55EB-B1E8-46B1-BBDF-68E8A0E78858}" dt="2023-12-02T05:52:19.999" v="8728" actId="1076"/>
          <ac:spMkLst>
            <pc:docMk/>
            <pc:sldMk cId="2103908472" sldId="532"/>
            <ac:spMk id="102" creationId="{512A3EE9-D4EF-1ADF-9E92-64717CA1975D}"/>
          </ac:spMkLst>
        </pc:spChg>
        <pc:spChg chg="add del mod">
          <ac:chgData name="wang Jarvis" userId="bca866a97cb4107a" providerId="LiveId" clId="{83DE55EB-B1E8-46B1-BBDF-68E8A0E78858}" dt="2023-12-02T05:52:53.028" v="8738" actId="478"/>
          <ac:spMkLst>
            <pc:docMk/>
            <pc:sldMk cId="2103908472" sldId="532"/>
            <ac:spMk id="103" creationId="{C9399995-2460-90D1-2FFD-D759034F7C31}"/>
          </ac:spMkLst>
        </pc:spChg>
        <pc:spChg chg="add mod">
          <ac:chgData name="wang Jarvis" userId="bca866a97cb4107a" providerId="LiveId" clId="{83DE55EB-B1E8-46B1-BBDF-68E8A0E78858}" dt="2023-12-02T10:56:14.975" v="10092" actId="14100"/>
          <ac:spMkLst>
            <pc:docMk/>
            <pc:sldMk cId="2103908472" sldId="532"/>
            <ac:spMk id="106" creationId="{586F4B77-30EC-72E5-863E-E30180298255}"/>
          </ac:spMkLst>
        </pc:spChg>
        <pc:spChg chg="add mod">
          <ac:chgData name="wang Jarvis" userId="bca866a97cb4107a" providerId="LiveId" clId="{83DE55EB-B1E8-46B1-BBDF-68E8A0E78858}" dt="2023-12-02T10:56:33.723" v="10108" actId="1076"/>
          <ac:spMkLst>
            <pc:docMk/>
            <pc:sldMk cId="2103908472" sldId="532"/>
            <ac:spMk id="107" creationId="{E2313395-42B2-2222-374E-E4E2D53DAA87}"/>
          </ac:spMkLst>
        </pc:spChg>
        <pc:grpChg chg="add mod">
          <ac:chgData name="wang Jarvis" userId="bca866a97cb4107a" providerId="LiveId" clId="{83DE55EB-B1E8-46B1-BBDF-68E8A0E78858}" dt="2023-12-02T05:47:32.431" v="8641" actId="1076"/>
          <ac:grpSpMkLst>
            <pc:docMk/>
            <pc:sldMk cId="2103908472" sldId="532"/>
            <ac:grpSpMk id="35" creationId="{5113F335-83AE-7AFF-B0FD-36750CA59C70}"/>
          </ac:grpSpMkLst>
        </pc:grpChg>
        <pc:grpChg chg="add mod">
          <ac:chgData name="wang Jarvis" userId="bca866a97cb4107a" providerId="LiveId" clId="{83DE55EB-B1E8-46B1-BBDF-68E8A0E78858}" dt="2023-12-02T05:47:32.431" v="8641" actId="1076"/>
          <ac:grpSpMkLst>
            <pc:docMk/>
            <pc:sldMk cId="2103908472" sldId="532"/>
            <ac:grpSpMk id="41" creationId="{46645A10-2755-B0B8-943E-E5DEE2B94720}"/>
          </ac:grpSpMkLst>
        </pc:grpChg>
        <pc:grpChg chg="add mod">
          <ac:chgData name="wang Jarvis" userId="bca866a97cb4107a" providerId="LiveId" clId="{83DE55EB-B1E8-46B1-BBDF-68E8A0E78858}" dt="2023-12-02T05:47:32.431" v="8641" actId="1076"/>
          <ac:grpSpMkLst>
            <pc:docMk/>
            <pc:sldMk cId="2103908472" sldId="532"/>
            <ac:grpSpMk id="56" creationId="{73C1E6F6-AF9E-DCF8-4834-B606A631BA2D}"/>
          </ac:grpSpMkLst>
        </pc:grpChg>
        <pc:grpChg chg="add del mod">
          <ac:chgData name="wang Jarvis" userId="bca866a97cb4107a" providerId="LiveId" clId="{83DE55EB-B1E8-46B1-BBDF-68E8A0E78858}" dt="2023-12-02T05:46:24.958" v="8605"/>
          <ac:grpSpMkLst>
            <pc:docMk/>
            <pc:sldMk cId="2103908472" sldId="532"/>
            <ac:grpSpMk id="86" creationId="{324DFDF5-171B-AF14-415B-39A1A63857AA}"/>
          </ac:grpSpMkLst>
        </pc:grpChg>
        <pc:picChg chg="add del mod">
          <ac:chgData name="wang Jarvis" userId="bca866a97cb4107a" providerId="LiveId" clId="{83DE55EB-B1E8-46B1-BBDF-68E8A0E78858}" dt="2023-12-02T05:39:50.912" v="8487" actId="478"/>
          <ac:picMkLst>
            <pc:docMk/>
            <pc:sldMk cId="2103908472" sldId="532"/>
            <ac:picMk id="3" creationId="{2954FC55-33F3-E211-1DFE-24C76A42BA93}"/>
          </ac:picMkLst>
        </pc:picChg>
        <pc:picChg chg="add del mod">
          <ac:chgData name="wang Jarvis" userId="bca866a97cb4107a" providerId="LiveId" clId="{83DE55EB-B1E8-46B1-BBDF-68E8A0E78858}" dt="2023-12-02T05:32:17.557" v="8376" actId="478"/>
          <ac:picMkLst>
            <pc:docMk/>
            <pc:sldMk cId="2103908472" sldId="532"/>
            <ac:picMk id="5" creationId="{F52D0F95-30CE-18ED-69BC-54D93986AD56}"/>
          </ac:picMkLst>
        </pc:picChg>
        <pc:picChg chg="add mod">
          <ac:chgData name="wang Jarvis" userId="bca866a97cb4107a" providerId="LiveId" clId="{83DE55EB-B1E8-46B1-BBDF-68E8A0E78858}" dt="2023-12-02T05:47:32.431" v="8641" actId="1076"/>
          <ac:picMkLst>
            <pc:docMk/>
            <pc:sldMk cId="2103908472" sldId="532"/>
            <ac:picMk id="14" creationId="{E10D1373-9C66-34AB-F74A-B7DF30A516F3}"/>
          </ac:picMkLst>
        </pc:picChg>
        <pc:picChg chg="add mod">
          <ac:chgData name="wang Jarvis" userId="bca866a97cb4107a" providerId="LiveId" clId="{83DE55EB-B1E8-46B1-BBDF-68E8A0E78858}" dt="2023-12-02T05:47:32.431" v="8641" actId="1076"/>
          <ac:picMkLst>
            <pc:docMk/>
            <pc:sldMk cId="2103908472" sldId="532"/>
            <ac:picMk id="74" creationId="{01CB3DDF-B33D-E208-E13A-14E1A39122CB}"/>
          </ac:picMkLst>
        </pc:picChg>
        <pc:picChg chg="add mod">
          <ac:chgData name="wang Jarvis" userId="bca866a97cb4107a" providerId="LiveId" clId="{83DE55EB-B1E8-46B1-BBDF-68E8A0E78858}" dt="2023-12-03T04:22:44.823" v="16665" actId="1076"/>
          <ac:picMkLst>
            <pc:docMk/>
            <pc:sldMk cId="2103908472" sldId="532"/>
            <ac:picMk id="98" creationId="{F246097E-12F1-5EC1-A323-B55EE918BC33}"/>
          </ac:picMkLst>
        </pc:picChg>
        <pc:cxnChg chg="add mod">
          <ac:chgData name="wang Jarvis" userId="bca866a97cb4107a" providerId="LiveId" clId="{83DE55EB-B1E8-46B1-BBDF-68E8A0E78858}" dt="2023-12-02T05:47:32.431" v="8641" actId="1076"/>
          <ac:cxnSpMkLst>
            <pc:docMk/>
            <pc:sldMk cId="2103908472" sldId="532"/>
            <ac:cxnSpMk id="10" creationId="{B1460EFD-FB6C-7AEC-E10E-B8CB6047FDFF}"/>
          </ac:cxnSpMkLst>
        </pc:cxnChg>
        <pc:cxnChg chg="add del mod">
          <ac:chgData name="wang Jarvis" userId="bca866a97cb4107a" providerId="LiveId" clId="{83DE55EB-B1E8-46B1-BBDF-68E8A0E78858}" dt="2023-12-02T05:36:25.771" v="8423" actId="478"/>
          <ac:cxnSpMkLst>
            <pc:docMk/>
            <pc:sldMk cId="2103908472" sldId="532"/>
            <ac:cxnSpMk id="17" creationId="{D7F9ED60-98D6-7815-67E2-FE9F474C3B28}"/>
          </ac:cxnSpMkLst>
        </pc:cxnChg>
        <pc:cxnChg chg="add del mod">
          <ac:chgData name="wang Jarvis" userId="bca866a97cb4107a" providerId="LiveId" clId="{83DE55EB-B1E8-46B1-BBDF-68E8A0E78858}" dt="2023-12-02T05:40:40.284" v="8495" actId="1582"/>
          <ac:cxnSpMkLst>
            <pc:docMk/>
            <pc:sldMk cId="2103908472" sldId="532"/>
            <ac:cxnSpMk id="19" creationId="{D6F81FD7-953D-1EBA-F955-D033395164CE}"/>
          </ac:cxnSpMkLst>
        </pc:cxnChg>
        <pc:cxnChg chg="add del mod">
          <ac:chgData name="wang Jarvis" userId="bca866a97cb4107a" providerId="LiveId" clId="{83DE55EB-B1E8-46B1-BBDF-68E8A0E78858}" dt="2023-12-02T05:36:26.567" v="8424" actId="478"/>
          <ac:cxnSpMkLst>
            <pc:docMk/>
            <pc:sldMk cId="2103908472" sldId="532"/>
            <ac:cxnSpMk id="20" creationId="{4811D6E5-E39A-3919-93DF-536BED22D20F}"/>
          </ac:cxnSpMkLst>
        </pc:cxnChg>
        <pc:cxnChg chg="add del mod">
          <ac:chgData name="wang Jarvis" userId="bca866a97cb4107a" providerId="LiveId" clId="{83DE55EB-B1E8-46B1-BBDF-68E8A0E78858}" dt="2023-12-02T05:40:40.284" v="8495" actId="1582"/>
          <ac:cxnSpMkLst>
            <pc:docMk/>
            <pc:sldMk cId="2103908472" sldId="532"/>
            <ac:cxnSpMk id="21" creationId="{10AC330E-D3E0-C17E-95B6-9DC28222721B}"/>
          </ac:cxnSpMkLst>
        </pc:cxnChg>
        <pc:cxnChg chg="add del mod">
          <ac:chgData name="wang Jarvis" userId="bca866a97cb4107a" providerId="LiveId" clId="{83DE55EB-B1E8-46B1-BBDF-68E8A0E78858}" dt="2023-12-02T05:37:02.975" v="8437" actId="478"/>
          <ac:cxnSpMkLst>
            <pc:docMk/>
            <pc:sldMk cId="2103908472" sldId="532"/>
            <ac:cxnSpMk id="25" creationId="{FD4E3799-8B68-5FF5-5328-900399AB2A7A}"/>
          </ac:cxnSpMkLst>
        </pc:cxnChg>
        <pc:cxnChg chg="add del mod">
          <ac:chgData name="wang Jarvis" userId="bca866a97cb4107a" providerId="LiveId" clId="{83DE55EB-B1E8-46B1-BBDF-68E8A0E78858}" dt="2023-12-02T05:37:03.856" v="8438" actId="478"/>
          <ac:cxnSpMkLst>
            <pc:docMk/>
            <pc:sldMk cId="2103908472" sldId="532"/>
            <ac:cxnSpMk id="26" creationId="{4844AFC8-6DBD-61B7-5725-F5F3D5FC9D65}"/>
          </ac:cxnSpMkLst>
        </pc:cxnChg>
        <pc:cxnChg chg="add mod">
          <ac:chgData name="wang Jarvis" userId="bca866a97cb4107a" providerId="LiveId" clId="{83DE55EB-B1E8-46B1-BBDF-68E8A0E78858}" dt="2023-12-02T05:40:40.284" v="8495" actId="1582"/>
          <ac:cxnSpMkLst>
            <pc:docMk/>
            <pc:sldMk cId="2103908472" sldId="532"/>
            <ac:cxnSpMk id="27" creationId="{3943EE6F-7DE1-4932-A60E-D20BB1D71CF5}"/>
          </ac:cxnSpMkLst>
        </pc:cxnChg>
        <pc:cxnChg chg="add mod">
          <ac:chgData name="wang Jarvis" userId="bca866a97cb4107a" providerId="LiveId" clId="{83DE55EB-B1E8-46B1-BBDF-68E8A0E78858}" dt="2023-12-02T05:40:40.284" v="8495" actId="1582"/>
          <ac:cxnSpMkLst>
            <pc:docMk/>
            <pc:sldMk cId="2103908472" sldId="532"/>
            <ac:cxnSpMk id="28" creationId="{8FBC500E-5A4C-75ED-FD33-54627F7C82A4}"/>
          </ac:cxnSpMkLst>
        </pc:cxnChg>
        <pc:cxnChg chg="add del mod">
          <ac:chgData name="wang Jarvis" userId="bca866a97cb4107a" providerId="LiveId" clId="{83DE55EB-B1E8-46B1-BBDF-68E8A0E78858}" dt="2023-12-02T05:37:19.570" v="8444" actId="11529"/>
          <ac:cxnSpMkLst>
            <pc:docMk/>
            <pc:sldMk cId="2103908472" sldId="532"/>
            <ac:cxnSpMk id="32" creationId="{E33F7704-3122-BCFC-5119-A171C4384211}"/>
          </ac:cxnSpMkLst>
        </pc:cxnChg>
        <pc:cxnChg chg="add mod">
          <ac:chgData name="wang Jarvis" userId="bca866a97cb4107a" providerId="LiveId" clId="{83DE55EB-B1E8-46B1-BBDF-68E8A0E78858}" dt="2023-12-02T05:47:32.431" v="8641" actId="1076"/>
          <ac:cxnSpMkLst>
            <pc:docMk/>
            <pc:sldMk cId="2103908472" sldId="532"/>
            <ac:cxnSpMk id="34" creationId="{6C7C0EE9-D1FB-B6AD-8E01-4EFDB1DB746F}"/>
          </ac:cxnSpMkLst>
        </pc:cxnChg>
        <pc:cxnChg chg="add mod">
          <ac:chgData name="wang Jarvis" userId="bca866a97cb4107a" providerId="LiveId" clId="{83DE55EB-B1E8-46B1-BBDF-68E8A0E78858}" dt="2023-12-02T05:48:34.824" v="8642" actId="1076"/>
          <ac:cxnSpMkLst>
            <pc:docMk/>
            <pc:sldMk cId="2103908472" sldId="532"/>
            <ac:cxnSpMk id="38" creationId="{3C9C57FD-6771-D5B4-8B43-F03CA744D5D0}"/>
          </ac:cxnSpMkLst>
        </pc:cxnChg>
        <pc:cxnChg chg="mod">
          <ac:chgData name="wang Jarvis" userId="bca866a97cb4107a" providerId="LiveId" clId="{83DE55EB-B1E8-46B1-BBDF-68E8A0E78858}" dt="2023-12-02T05:40:32.892" v="8494" actId="1582"/>
          <ac:cxnSpMkLst>
            <pc:docMk/>
            <pc:sldMk cId="2103908472" sldId="532"/>
            <ac:cxnSpMk id="43" creationId="{D3421880-7A45-78A0-6E30-B9E49B6DB0C9}"/>
          </ac:cxnSpMkLst>
        </pc:cxnChg>
        <pc:cxnChg chg="mod">
          <ac:chgData name="wang Jarvis" userId="bca866a97cb4107a" providerId="LiveId" clId="{83DE55EB-B1E8-46B1-BBDF-68E8A0E78858}" dt="2023-12-02T05:40:32.892" v="8494" actId="1582"/>
          <ac:cxnSpMkLst>
            <pc:docMk/>
            <pc:sldMk cId="2103908472" sldId="532"/>
            <ac:cxnSpMk id="44" creationId="{40CC254A-B4D7-1021-511F-41B2E1F2DAE5}"/>
          </ac:cxnSpMkLst>
        </pc:cxnChg>
        <pc:cxnChg chg="mod">
          <ac:chgData name="wang Jarvis" userId="bca866a97cb4107a" providerId="LiveId" clId="{83DE55EB-B1E8-46B1-BBDF-68E8A0E78858}" dt="2023-12-02T05:40:32.892" v="8494" actId="1582"/>
          <ac:cxnSpMkLst>
            <pc:docMk/>
            <pc:sldMk cId="2103908472" sldId="532"/>
            <ac:cxnSpMk id="45" creationId="{9DF7BD99-EEE8-0959-9B55-58E8E5D7A5C5}"/>
          </ac:cxnSpMkLst>
        </pc:cxnChg>
        <pc:cxnChg chg="mod">
          <ac:chgData name="wang Jarvis" userId="bca866a97cb4107a" providerId="LiveId" clId="{83DE55EB-B1E8-46B1-BBDF-68E8A0E78858}" dt="2023-12-02T05:40:32.892" v="8494" actId="1582"/>
          <ac:cxnSpMkLst>
            <pc:docMk/>
            <pc:sldMk cId="2103908472" sldId="532"/>
            <ac:cxnSpMk id="46" creationId="{28DD4985-2ADC-694C-5FD2-45170BCB04AD}"/>
          </ac:cxnSpMkLst>
        </pc:cxnChg>
        <pc:cxnChg chg="mod">
          <ac:chgData name="wang Jarvis" userId="bca866a97cb4107a" providerId="LiveId" clId="{83DE55EB-B1E8-46B1-BBDF-68E8A0E78858}" dt="2023-12-02T05:41:23.169" v="8499" actId="208"/>
          <ac:cxnSpMkLst>
            <pc:docMk/>
            <pc:sldMk cId="2103908472" sldId="532"/>
            <ac:cxnSpMk id="58" creationId="{798B0A4E-D1CE-7741-2BA5-FAA40093D9CE}"/>
          </ac:cxnSpMkLst>
        </pc:cxnChg>
        <pc:cxnChg chg="mod">
          <ac:chgData name="wang Jarvis" userId="bca866a97cb4107a" providerId="LiveId" clId="{83DE55EB-B1E8-46B1-BBDF-68E8A0E78858}" dt="2023-12-02T05:41:23.169" v="8499" actId="208"/>
          <ac:cxnSpMkLst>
            <pc:docMk/>
            <pc:sldMk cId="2103908472" sldId="532"/>
            <ac:cxnSpMk id="59" creationId="{A999150A-9F9E-D762-B8C2-0CE2CAFDECFF}"/>
          </ac:cxnSpMkLst>
        </pc:cxnChg>
        <pc:cxnChg chg="mod">
          <ac:chgData name="wang Jarvis" userId="bca866a97cb4107a" providerId="LiveId" clId="{83DE55EB-B1E8-46B1-BBDF-68E8A0E78858}" dt="2023-12-02T05:41:23.169" v="8499" actId="208"/>
          <ac:cxnSpMkLst>
            <pc:docMk/>
            <pc:sldMk cId="2103908472" sldId="532"/>
            <ac:cxnSpMk id="60" creationId="{88BAC84F-706A-BCDB-C4D0-B7AF886A489D}"/>
          </ac:cxnSpMkLst>
        </pc:cxnChg>
        <pc:cxnChg chg="mod">
          <ac:chgData name="wang Jarvis" userId="bca866a97cb4107a" providerId="LiveId" clId="{83DE55EB-B1E8-46B1-BBDF-68E8A0E78858}" dt="2023-12-02T05:41:23.169" v="8499" actId="208"/>
          <ac:cxnSpMkLst>
            <pc:docMk/>
            <pc:sldMk cId="2103908472" sldId="532"/>
            <ac:cxnSpMk id="61" creationId="{94F2808D-D1E9-C2C4-57BC-27754DCD7B28}"/>
          </ac:cxnSpMkLst>
        </pc:cxnChg>
        <pc:cxnChg chg="add mod">
          <ac:chgData name="wang Jarvis" userId="bca866a97cb4107a" providerId="LiveId" clId="{83DE55EB-B1E8-46B1-BBDF-68E8A0E78858}" dt="2023-12-02T05:47:32.431" v="8641" actId="1076"/>
          <ac:cxnSpMkLst>
            <pc:docMk/>
            <pc:sldMk cId="2103908472" sldId="532"/>
            <ac:cxnSpMk id="71" creationId="{019FC69C-D546-8198-FBE6-935663859BCB}"/>
          </ac:cxnSpMkLst>
        </pc:cxnChg>
        <pc:cxnChg chg="add del mod">
          <ac:chgData name="wang Jarvis" userId="bca866a97cb4107a" providerId="LiveId" clId="{83DE55EB-B1E8-46B1-BBDF-68E8A0E78858}" dt="2023-12-02T05:43:01.361" v="8530" actId="478"/>
          <ac:cxnSpMkLst>
            <pc:docMk/>
            <pc:sldMk cId="2103908472" sldId="532"/>
            <ac:cxnSpMk id="75" creationId="{9F64B8D4-D9D6-4317-E5FE-0EE52234AD2B}"/>
          </ac:cxnSpMkLst>
        </pc:cxnChg>
        <pc:cxnChg chg="add mod ord">
          <ac:chgData name="wang Jarvis" userId="bca866a97cb4107a" providerId="LiveId" clId="{83DE55EB-B1E8-46B1-BBDF-68E8A0E78858}" dt="2023-12-02T05:47:32.431" v="8641" actId="1076"/>
          <ac:cxnSpMkLst>
            <pc:docMk/>
            <pc:sldMk cId="2103908472" sldId="532"/>
            <ac:cxnSpMk id="78" creationId="{47E10976-D39C-FA7A-CC68-D3094BBBA253}"/>
          </ac:cxnSpMkLst>
        </pc:cxnChg>
        <pc:cxnChg chg="add mod">
          <ac:chgData name="wang Jarvis" userId="bca866a97cb4107a" providerId="LiveId" clId="{83DE55EB-B1E8-46B1-BBDF-68E8A0E78858}" dt="2023-12-02T05:47:32.431" v="8641" actId="1076"/>
          <ac:cxnSpMkLst>
            <pc:docMk/>
            <pc:sldMk cId="2103908472" sldId="532"/>
            <ac:cxnSpMk id="82" creationId="{6B62E032-AC26-23F7-9B69-B24B4A8924FD}"/>
          </ac:cxnSpMkLst>
        </pc:cxnChg>
        <pc:cxnChg chg="mod">
          <ac:chgData name="wang Jarvis" userId="bca866a97cb4107a" providerId="LiveId" clId="{83DE55EB-B1E8-46B1-BBDF-68E8A0E78858}" dt="2023-12-02T05:46:18.416" v="8600"/>
          <ac:cxnSpMkLst>
            <pc:docMk/>
            <pc:sldMk cId="2103908472" sldId="532"/>
            <ac:cxnSpMk id="88" creationId="{0592D3A3-2ADD-23CC-8854-695096D00A45}"/>
          </ac:cxnSpMkLst>
        </pc:cxnChg>
        <pc:cxnChg chg="mod">
          <ac:chgData name="wang Jarvis" userId="bca866a97cb4107a" providerId="LiveId" clId="{83DE55EB-B1E8-46B1-BBDF-68E8A0E78858}" dt="2023-12-02T05:46:18.416" v="8600"/>
          <ac:cxnSpMkLst>
            <pc:docMk/>
            <pc:sldMk cId="2103908472" sldId="532"/>
            <ac:cxnSpMk id="89" creationId="{F8EB24AD-2A4D-5041-B156-092994253616}"/>
          </ac:cxnSpMkLst>
        </pc:cxnChg>
        <pc:cxnChg chg="mod">
          <ac:chgData name="wang Jarvis" userId="bca866a97cb4107a" providerId="LiveId" clId="{83DE55EB-B1E8-46B1-BBDF-68E8A0E78858}" dt="2023-12-02T05:46:18.416" v="8600"/>
          <ac:cxnSpMkLst>
            <pc:docMk/>
            <pc:sldMk cId="2103908472" sldId="532"/>
            <ac:cxnSpMk id="90" creationId="{26F03344-5806-FC80-D8FA-78BC0AE2F328}"/>
          </ac:cxnSpMkLst>
        </pc:cxnChg>
        <pc:cxnChg chg="mod">
          <ac:chgData name="wang Jarvis" userId="bca866a97cb4107a" providerId="LiveId" clId="{83DE55EB-B1E8-46B1-BBDF-68E8A0E78858}" dt="2023-12-02T05:46:18.416" v="8600"/>
          <ac:cxnSpMkLst>
            <pc:docMk/>
            <pc:sldMk cId="2103908472" sldId="532"/>
            <ac:cxnSpMk id="91" creationId="{C87BDD63-8021-AE5E-39DB-8A04F6851A9A}"/>
          </ac:cxnSpMkLst>
        </pc:cxnChg>
        <pc:cxnChg chg="add mod">
          <ac:chgData name="wang Jarvis" userId="bca866a97cb4107a" providerId="LiveId" clId="{83DE55EB-B1E8-46B1-BBDF-68E8A0E78858}" dt="2023-12-02T05:49:44.646" v="8652" actId="1076"/>
          <ac:cxnSpMkLst>
            <pc:docMk/>
            <pc:sldMk cId="2103908472" sldId="532"/>
            <ac:cxnSpMk id="96" creationId="{23BCBFB3-357D-C85B-615F-AE5B16817A40}"/>
          </ac:cxnSpMkLst>
        </pc:cxnChg>
        <pc:cxnChg chg="add">
          <ac:chgData name="wang Jarvis" userId="bca866a97cb4107a" providerId="LiveId" clId="{83DE55EB-B1E8-46B1-BBDF-68E8A0E78858}" dt="2023-12-02T10:56:05.439" v="10082" actId="11529"/>
          <ac:cxnSpMkLst>
            <pc:docMk/>
            <pc:sldMk cId="2103908472" sldId="532"/>
            <ac:cxnSpMk id="105" creationId="{E25D09E3-A223-0B9E-7A4B-AB91203154FD}"/>
          </ac:cxnSpMkLst>
        </pc:cxnChg>
      </pc:sldChg>
      <pc:sldChg chg="addSp delSp modSp new mod ord modShow modNotesTx">
        <pc:chgData name="wang Jarvis" userId="bca866a97cb4107a" providerId="LiveId" clId="{83DE55EB-B1E8-46B1-BBDF-68E8A0E78858}" dt="2023-12-02T14:41:17.235" v="15620" actId="1076"/>
        <pc:sldMkLst>
          <pc:docMk/>
          <pc:sldMk cId="4172795729" sldId="533"/>
        </pc:sldMkLst>
        <pc:spChg chg="add mod">
          <ac:chgData name="wang Jarvis" userId="bca866a97cb4107a" providerId="LiveId" clId="{83DE55EB-B1E8-46B1-BBDF-68E8A0E78858}" dt="2023-12-02T14:41:17.235" v="15620" actId="1076"/>
          <ac:spMkLst>
            <pc:docMk/>
            <pc:sldMk cId="4172795729" sldId="533"/>
            <ac:spMk id="2" creationId="{82CB26F0-9726-96D4-90A7-46BBB6F96C23}"/>
          </ac:spMkLst>
        </pc:spChg>
        <pc:spChg chg="add mod">
          <ac:chgData name="wang Jarvis" userId="bca866a97cb4107a" providerId="LiveId" clId="{83DE55EB-B1E8-46B1-BBDF-68E8A0E78858}" dt="2023-12-02T13:40:46.487" v="14446" actId="14100"/>
          <ac:spMkLst>
            <pc:docMk/>
            <pc:sldMk cId="4172795729" sldId="533"/>
            <ac:spMk id="3" creationId="{978AA48E-AF99-35FA-ADBB-B0D0CDFEBB57}"/>
          </ac:spMkLst>
        </pc:spChg>
        <pc:spChg chg="add del mod">
          <ac:chgData name="wang Jarvis" userId="bca866a97cb4107a" providerId="LiveId" clId="{83DE55EB-B1E8-46B1-BBDF-68E8A0E78858}" dt="2023-12-02T06:11:55.447" v="9213" actId="478"/>
          <ac:spMkLst>
            <pc:docMk/>
            <pc:sldMk cId="4172795729" sldId="533"/>
            <ac:spMk id="4" creationId="{27AA0F4B-3F40-2703-DBD6-D6E4994D11B6}"/>
          </ac:spMkLst>
        </pc:spChg>
        <pc:spChg chg="add mod">
          <ac:chgData name="wang Jarvis" userId="bca866a97cb4107a" providerId="LiveId" clId="{83DE55EB-B1E8-46B1-BBDF-68E8A0E78858}" dt="2023-12-02T13:40:46.684" v="14447" actId="14100"/>
          <ac:spMkLst>
            <pc:docMk/>
            <pc:sldMk cId="4172795729" sldId="533"/>
            <ac:spMk id="5" creationId="{64BC6A9A-D412-C119-91D9-776976429917}"/>
          </ac:spMkLst>
        </pc:spChg>
        <pc:spChg chg="add mod">
          <ac:chgData name="wang Jarvis" userId="bca866a97cb4107a" providerId="LiveId" clId="{83DE55EB-B1E8-46B1-BBDF-68E8A0E78858}" dt="2023-12-02T13:40:31.673" v="14439" actId="1076"/>
          <ac:spMkLst>
            <pc:docMk/>
            <pc:sldMk cId="4172795729" sldId="533"/>
            <ac:spMk id="6" creationId="{4C2DEF8B-493F-E5D7-9C80-ACF2F6CB9F6A}"/>
          </ac:spMkLst>
        </pc:spChg>
        <pc:spChg chg="add mod">
          <ac:chgData name="wang Jarvis" userId="bca866a97cb4107a" providerId="LiveId" clId="{83DE55EB-B1E8-46B1-BBDF-68E8A0E78858}" dt="2023-12-02T13:40:47.058" v="14448" actId="14100"/>
          <ac:spMkLst>
            <pc:docMk/>
            <pc:sldMk cId="4172795729" sldId="533"/>
            <ac:spMk id="7" creationId="{7FEC196E-6CFF-530B-F228-028F66BF569C}"/>
          </ac:spMkLst>
        </pc:spChg>
        <pc:spChg chg="add mod">
          <ac:chgData name="wang Jarvis" userId="bca866a97cb4107a" providerId="LiveId" clId="{83DE55EB-B1E8-46B1-BBDF-68E8A0E78858}" dt="2023-12-02T13:40:31.673" v="14439" actId="1076"/>
          <ac:spMkLst>
            <pc:docMk/>
            <pc:sldMk cId="4172795729" sldId="533"/>
            <ac:spMk id="8" creationId="{AF207607-1DCD-0928-9D25-460F0DE12061}"/>
          </ac:spMkLst>
        </pc:spChg>
        <pc:spChg chg="add mod">
          <ac:chgData name="wang Jarvis" userId="bca866a97cb4107a" providerId="LiveId" clId="{83DE55EB-B1E8-46B1-BBDF-68E8A0E78858}" dt="2023-12-02T13:40:31.673" v="14439" actId="1076"/>
          <ac:spMkLst>
            <pc:docMk/>
            <pc:sldMk cId="4172795729" sldId="533"/>
            <ac:spMk id="9" creationId="{26CF8921-6090-22C1-E003-FF508B3A8428}"/>
          </ac:spMkLst>
        </pc:spChg>
        <pc:spChg chg="add mod">
          <ac:chgData name="wang Jarvis" userId="bca866a97cb4107a" providerId="LiveId" clId="{83DE55EB-B1E8-46B1-BBDF-68E8A0E78858}" dt="2023-12-02T13:40:31.673" v="14439" actId="1076"/>
          <ac:spMkLst>
            <pc:docMk/>
            <pc:sldMk cId="4172795729" sldId="533"/>
            <ac:spMk id="10" creationId="{84881762-824C-699B-EE80-B54A1C8A2A81}"/>
          </ac:spMkLst>
        </pc:spChg>
        <pc:spChg chg="add mod">
          <ac:chgData name="wang Jarvis" userId="bca866a97cb4107a" providerId="LiveId" clId="{83DE55EB-B1E8-46B1-BBDF-68E8A0E78858}" dt="2023-12-02T13:40:31.673" v="14439" actId="1076"/>
          <ac:spMkLst>
            <pc:docMk/>
            <pc:sldMk cId="4172795729" sldId="533"/>
            <ac:spMk id="11" creationId="{F1444B61-72E8-2A65-D6FB-0D5B2CE1313E}"/>
          </ac:spMkLst>
        </pc:spChg>
        <pc:spChg chg="add mod">
          <ac:chgData name="wang Jarvis" userId="bca866a97cb4107a" providerId="LiveId" clId="{83DE55EB-B1E8-46B1-BBDF-68E8A0E78858}" dt="2023-12-02T13:40:31.673" v="14439" actId="1076"/>
          <ac:spMkLst>
            <pc:docMk/>
            <pc:sldMk cId="4172795729" sldId="533"/>
            <ac:spMk id="12" creationId="{E134602E-3849-18AE-0489-FBE854A23E5A}"/>
          </ac:spMkLst>
        </pc:spChg>
        <pc:spChg chg="add mod">
          <ac:chgData name="wang Jarvis" userId="bca866a97cb4107a" providerId="LiveId" clId="{83DE55EB-B1E8-46B1-BBDF-68E8A0E78858}" dt="2023-12-02T13:40:31.673" v="14439" actId="1076"/>
          <ac:spMkLst>
            <pc:docMk/>
            <pc:sldMk cId="4172795729" sldId="533"/>
            <ac:spMk id="13" creationId="{49D22AE0-A1B1-EF9D-F951-AF4112BA2D1D}"/>
          </ac:spMkLst>
        </pc:spChg>
        <pc:spChg chg="add mod">
          <ac:chgData name="wang Jarvis" userId="bca866a97cb4107a" providerId="LiveId" clId="{83DE55EB-B1E8-46B1-BBDF-68E8A0E78858}" dt="2023-12-02T13:40:31.673" v="14439" actId="1076"/>
          <ac:spMkLst>
            <pc:docMk/>
            <pc:sldMk cId="4172795729" sldId="533"/>
            <ac:spMk id="14" creationId="{BE16BDF2-674E-AD0C-1104-F9C9F680F9F6}"/>
          </ac:spMkLst>
        </pc:spChg>
        <pc:spChg chg="add mod">
          <ac:chgData name="wang Jarvis" userId="bca866a97cb4107a" providerId="LiveId" clId="{83DE55EB-B1E8-46B1-BBDF-68E8A0E78858}" dt="2023-12-02T13:40:31.673" v="14439" actId="1076"/>
          <ac:spMkLst>
            <pc:docMk/>
            <pc:sldMk cId="4172795729" sldId="533"/>
            <ac:spMk id="15" creationId="{77E4799C-29D0-220F-881E-084C73F6DF9D}"/>
          </ac:spMkLst>
        </pc:spChg>
        <pc:spChg chg="add del mod">
          <ac:chgData name="wang Jarvis" userId="bca866a97cb4107a" providerId="LiveId" clId="{83DE55EB-B1E8-46B1-BBDF-68E8A0E78858}" dt="2023-12-02T06:12:32.158" v="9224"/>
          <ac:spMkLst>
            <pc:docMk/>
            <pc:sldMk cId="4172795729" sldId="533"/>
            <ac:spMk id="16" creationId="{3B7B5B84-9024-20DA-2F68-6BB3B960647C}"/>
          </ac:spMkLst>
        </pc:spChg>
        <pc:spChg chg="add del mod">
          <ac:chgData name="wang Jarvis" userId="bca866a97cb4107a" providerId="LiveId" clId="{83DE55EB-B1E8-46B1-BBDF-68E8A0E78858}" dt="2023-12-02T06:12:32.158" v="9224"/>
          <ac:spMkLst>
            <pc:docMk/>
            <pc:sldMk cId="4172795729" sldId="533"/>
            <ac:spMk id="17" creationId="{C0BE6E7E-3902-C476-2BF2-EF2BB539817E}"/>
          </ac:spMkLst>
        </pc:spChg>
        <pc:spChg chg="add del mod">
          <ac:chgData name="wang Jarvis" userId="bca866a97cb4107a" providerId="LiveId" clId="{83DE55EB-B1E8-46B1-BBDF-68E8A0E78858}" dt="2023-12-02T06:12:32.158" v="9224"/>
          <ac:spMkLst>
            <pc:docMk/>
            <pc:sldMk cId="4172795729" sldId="533"/>
            <ac:spMk id="18" creationId="{41786657-A399-C608-1BEC-A9A80EA3BEB8}"/>
          </ac:spMkLst>
        </pc:spChg>
        <pc:spChg chg="add del mod">
          <ac:chgData name="wang Jarvis" userId="bca866a97cb4107a" providerId="LiveId" clId="{83DE55EB-B1E8-46B1-BBDF-68E8A0E78858}" dt="2023-12-02T06:12:32.158" v="9224"/>
          <ac:spMkLst>
            <pc:docMk/>
            <pc:sldMk cId="4172795729" sldId="533"/>
            <ac:spMk id="19" creationId="{E38E12EB-3805-746C-C301-20C895BEAE16}"/>
          </ac:spMkLst>
        </pc:spChg>
        <pc:spChg chg="add del mod">
          <ac:chgData name="wang Jarvis" userId="bca866a97cb4107a" providerId="LiveId" clId="{83DE55EB-B1E8-46B1-BBDF-68E8A0E78858}" dt="2023-12-02T06:12:39.720" v="9227" actId="478"/>
          <ac:spMkLst>
            <pc:docMk/>
            <pc:sldMk cId="4172795729" sldId="533"/>
            <ac:spMk id="20" creationId="{6333B6CB-7B8A-FFEC-F075-F9D60805E2BB}"/>
          </ac:spMkLst>
        </pc:spChg>
        <pc:spChg chg="add del mod">
          <ac:chgData name="wang Jarvis" userId="bca866a97cb4107a" providerId="LiveId" clId="{83DE55EB-B1E8-46B1-BBDF-68E8A0E78858}" dt="2023-12-02T06:12:39.720" v="9227" actId="478"/>
          <ac:spMkLst>
            <pc:docMk/>
            <pc:sldMk cId="4172795729" sldId="533"/>
            <ac:spMk id="21" creationId="{D271785F-F0BB-F663-AB81-9BEBCED5D602}"/>
          </ac:spMkLst>
        </pc:spChg>
        <pc:spChg chg="add del mod">
          <ac:chgData name="wang Jarvis" userId="bca866a97cb4107a" providerId="LiveId" clId="{83DE55EB-B1E8-46B1-BBDF-68E8A0E78858}" dt="2023-12-02T06:12:39.720" v="9227" actId="478"/>
          <ac:spMkLst>
            <pc:docMk/>
            <pc:sldMk cId="4172795729" sldId="533"/>
            <ac:spMk id="22" creationId="{C08BA4FE-D73F-18CE-BB2A-436789E2D347}"/>
          </ac:spMkLst>
        </pc:spChg>
        <pc:spChg chg="add del mod">
          <ac:chgData name="wang Jarvis" userId="bca866a97cb4107a" providerId="LiveId" clId="{83DE55EB-B1E8-46B1-BBDF-68E8A0E78858}" dt="2023-12-02T06:12:39.720" v="9227" actId="478"/>
          <ac:spMkLst>
            <pc:docMk/>
            <pc:sldMk cId="4172795729" sldId="533"/>
            <ac:spMk id="23" creationId="{B27E4172-1834-6BFC-6BDA-A646C576DC64}"/>
          </ac:spMkLst>
        </pc:spChg>
        <pc:spChg chg="add mod">
          <ac:chgData name="wang Jarvis" userId="bca866a97cb4107a" providerId="LiveId" clId="{83DE55EB-B1E8-46B1-BBDF-68E8A0E78858}" dt="2023-12-02T13:40:31.673" v="14439" actId="1076"/>
          <ac:spMkLst>
            <pc:docMk/>
            <pc:sldMk cId="4172795729" sldId="533"/>
            <ac:spMk id="26" creationId="{47FDF562-7EE3-F093-A80E-743646D96F18}"/>
          </ac:spMkLst>
        </pc:spChg>
        <pc:cxnChg chg="add mod">
          <ac:chgData name="wang Jarvis" userId="bca866a97cb4107a" providerId="LiveId" clId="{83DE55EB-B1E8-46B1-BBDF-68E8A0E78858}" dt="2023-12-02T13:40:46.487" v="14446" actId="14100"/>
          <ac:cxnSpMkLst>
            <pc:docMk/>
            <pc:sldMk cId="4172795729" sldId="533"/>
            <ac:cxnSpMk id="25" creationId="{E18BDE1A-D29A-8A82-8425-E3FCBFBF1B69}"/>
          </ac:cxnSpMkLst>
        </pc:cxnChg>
      </pc:sldChg>
      <pc:sldChg chg="modSp new mod modNotesTx">
        <pc:chgData name="wang Jarvis" userId="bca866a97cb4107a" providerId="LiveId" clId="{83DE55EB-B1E8-46B1-BBDF-68E8A0E78858}" dt="2023-12-03T08:27:58.012" v="16868" actId="20577"/>
        <pc:sldMkLst>
          <pc:docMk/>
          <pc:sldMk cId="1318771297" sldId="534"/>
        </pc:sldMkLst>
        <pc:spChg chg="mod">
          <ac:chgData name="wang Jarvis" userId="bca866a97cb4107a" providerId="LiveId" clId="{83DE55EB-B1E8-46B1-BBDF-68E8A0E78858}" dt="2023-12-02T10:45:36.780" v="9493" actId="1036"/>
          <ac:spMkLst>
            <pc:docMk/>
            <pc:sldMk cId="1318771297" sldId="534"/>
            <ac:spMk id="6" creationId="{95BC808C-7D53-48C4-BBE2-F5F93DF81ACC}"/>
          </ac:spMkLst>
        </pc:spChg>
      </pc:sldChg>
      <pc:sldChg chg="modSp mod modNotesTx">
        <pc:chgData name="wang Jarvis" userId="bca866a97cb4107a" providerId="LiveId" clId="{83DE55EB-B1E8-46B1-BBDF-68E8A0E78858}" dt="2023-12-03T08:26:15.322" v="16855" actId="20577"/>
        <pc:sldMkLst>
          <pc:docMk/>
          <pc:sldMk cId="4071743683" sldId="535"/>
        </pc:sldMkLst>
        <pc:spChg chg="mod">
          <ac:chgData name="wang Jarvis" userId="bca866a97cb4107a" providerId="LiveId" clId="{83DE55EB-B1E8-46B1-BBDF-68E8A0E78858}" dt="2023-12-02T10:45:53.082" v="9504" actId="1036"/>
          <ac:spMkLst>
            <pc:docMk/>
            <pc:sldMk cId="4071743683" sldId="535"/>
            <ac:spMk id="45" creationId="{10E64B9D-2BA5-4649-43E9-DF8BAB60E3EB}"/>
          </ac:spMkLst>
        </pc:spChg>
      </pc:sldChg>
      <pc:sldChg chg="modSp mod modNotesTx">
        <pc:chgData name="wang Jarvis" userId="bca866a97cb4107a" providerId="LiveId" clId="{83DE55EB-B1E8-46B1-BBDF-68E8A0E78858}" dt="2023-12-02T14:28:35.097" v="15608" actId="20577"/>
        <pc:sldMkLst>
          <pc:docMk/>
          <pc:sldMk cId="676469404" sldId="536"/>
        </pc:sldMkLst>
        <pc:spChg chg="mod">
          <ac:chgData name="wang Jarvis" userId="bca866a97cb4107a" providerId="LiveId" clId="{83DE55EB-B1E8-46B1-BBDF-68E8A0E78858}" dt="2023-12-02T14:28:35.097" v="15608" actId="20577"/>
          <ac:spMkLst>
            <pc:docMk/>
            <pc:sldMk cId="676469404" sldId="536"/>
            <ac:spMk id="2" creationId="{2CF650BB-AE45-4A39-A908-F6AB9EC47FD1}"/>
          </ac:spMkLst>
        </pc:spChg>
      </pc:sldChg>
    </pc:docChg>
  </pc:docChgLst>
  <pc:docChgLst>
    <pc:chgData name="zuan gao" userId="662f28b9e68aa5c6" providerId="Windows Live" clId="Web-{AE4CF2B5-9FD6-4C28-B51F-4F09AE078ED8}"/>
    <pc:docChg chg="addSld delSld modSld">
      <pc:chgData name="zuan gao" userId="662f28b9e68aa5c6" providerId="Windows Live" clId="Web-{AE4CF2B5-9FD6-4C28-B51F-4F09AE078ED8}" dt="2023-12-01T13:05:24.015" v="1227"/>
      <pc:docMkLst>
        <pc:docMk/>
      </pc:docMkLst>
      <pc:sldChg chg="addSp delSp modSp mod modTransition modShow">
        <pc:chgData name="zuan gao" userId="662f28b9e68aa5c6" providerId="Windows Live" clId="Web-{AE4CF2B5-9FD6-4C28-B51F-4F09AE078ED8}" dt="2023-12-01T13:05:24.015" v="1227"/>
        <pc:sldMkLst>
          <pc:docMk/>
          <pc:sldMk cId="1033602807" sldId="520"/>
        </pc:sldMkLst>
        <pc:spChg chg="mod">
          <ac:chgData name="zuan gao" userId="662f28b9e68aa5c6" providerId="Windows Live" clId="Web-{AE4CF2B5-9FD6-4C28-B51F-4F09AE078ED8}" dt="2023-12-01T09:06:05.463" v="118" actId="20577"/>
          <ac:spMkLst>
            <pc:docMk/>
            <pc:sldMk cId="1033602807" sldId="520"/>
            <ac:spMk id="2" creationId="{A5C5FC9C-A71C-291F-8421-9C131A5A0F49}"/>
          </ac:spMkLst>
        </pc:spChg>
        <pc:spChg chg="mod">
          <ac:chgData name="zuan gao" userId="662f28b9e68aa5c6" providerId="Windows Live" clId="Web-{AE4CF2B5-9FD6-4C28-B51F-4F09AE078ED8}" dt="2023-12-01T12:59:18.133" v="1176" actId="1076"/>
          <ac:spMkLst>
            <pc:docMk/>
            <pc:sldMk cId="1033602807" sldId="520"/>
            <ac:spMk id="4" creationId="{FCE81E74-2822-378C-A3BD-A5D5C529D2F5}"/>
          </ac:spMkLst>
        </pc:spChg>
        <pc:spChg chg="add mod">
          <ac:chgData name="zuan gao" userId="662f28b9e68aa5c6" providerId="Windows Live" clId="Web-{AE4CF2B5-9FD6-4C28-B51F-4F09AE078ED8}" dt="2023-12-01T12:59:18.211" v="1180" actId="1076"/>
          <ac:spMkLst>
            <pc:docMk/>
            <pc:sldMk cId="1033602807" sldId="520"/>
            <ac:spMk id="5" creationId="{7FED911A-86B0-C498-2322-E6422631EEC6}"/>
          </ac:spMkLst>
        </pc:spChg>
        <pc:spChg chg="mod">
          <ac:chgData name="zuan gao" userId="662f28b9e68aa5c6" providerId="Windows Live" clId="Web-{AE4CF2B5-9FD6-4C28-B51F-4F09AE078ED8}" dt="2023-12-01T12:59:18.149" v="1177" actId="1076"/>
          <ac:spMkLst>
            <pc:docMk/>
            <pc:sldMk cId="1033602807" sldId="520"/>
            <ac:spMk id="6" creationId="{28CBA001-4745-5F03-1DB6-A60F41C2AFCC}"/>
          </ac:spMkLst>
        </pc:spChg>
        <pc:spChg chg="del">
          <ac:chgData name="zuan gao" userId="662f28b9e68aa5c6" providerId="Windows Live" clId="Web-{AE4CF2B5-9FD6-4C28-B51F-4F09AE078ED8}" dt="2023-12-01T08:54:09.113" v="1"/>
          <ac:spMkLst>
            <pc:docMk/>
            <pc:sldMk cId="1033602807" sldId="520"/>
            <ac:spMk id="7" creationId="{38DD5AC7-2A60-9469-6067-6B0DF09560DE}"/>
          </ac:spMkLst>
        </pc:spChg>
        <pc:spChg chg="add mod">
          <ac:chgData name="zuan gao" userId="662f28b9e68aa5c6" providerId="Windows Live" clId="Web-{AE4CF2B5-9FD6-4C28-B51F-4F09AE078ED8}" dt="2023-12-01T12:59:18.242" v="1183" actId="1076"/>
          <ac:spMkLst>
            <pc:docMk/>
            <pc:sldMk cId="1033602807" sldId="520"/>
            <ac:spMk id="7" creationId="{685B5204-9F1F-A258-D881-7BE6AB8637A3}"/>
          </ac:spMkLst>
        </pc:spChg>
        <pc:spChg chg="add mod">
          <ac:chgData name="zuan gao" userId="662f28b9e68aa5c6" providerId="Windows Live" clId="Web-{AE4CF2B5-9FD6-4C28-B51F-4F09AE078ED8}" dt="2023-12-01T12:59:18.258" v="1184" actId="1076"/>
          <ac:spMkLst>
            <pc:docMk/>
            <pc:sldMk cId="1033602807" sldId="520"/>
            <ac:spMk id="8" creationId="{D25A8AAD-72F6-1FD7-30FB-E730B4D03948}"/>
          </ac:spMkLst>
        </pc:spChg>
        <pc:spChg chg="add mod">
          <ac:chgData name="zuan gao" userId="662f28b9e68aa5c6" providerId="Windows Live" clId="Web-{AE4CF2B5-9FD6-4C28-B51F-4F09AE078ED8}" dt="2023-12-01T12:59:18.211" v="1181" actId="1076"/>
          <ac:spMkLst>
            <pc:docMk/>
            <pc:sldMk cId="1033602807" sldId="520"/>
            <ac:spMk id="9" creationId="{0FCE2D47-4A81-9FF1-9779-459E0EB77B1F}"/>
          </ac:spMkLst>
        </pc:spChg>
        <pc:spChg chg="add del mod">
          <ac:chgData name="zuan gao" userId="662f28b9e68aa5c6" providerId="Windows Live" clId="Web-{AE4CF2B5-9FD6-4C28-B51F-4F09AE078ED8}" dt="2023-12-01T08:58:20.668" v="57"/>
          <ac:spMkLst>
            <pc:docMk/>
            <pc:sldMk cId="1033602807" sldId="520"/>
            <ac:spMk id="10" creationId="{4A4FB288-773C-547E-9004-441AAF008813}"/>
          </ac:spMkLst>
        </pc:spChg>
        <pc:spChg chg="add mod">
          <ac:chgData name="zuan gao" userId="662f28b9e68aa5c6" providerId="Windows Live" clId="Web-{AE4CF2B5-9FD6-4C28-B51F-4F09AE078ED8}" dt="2023-12-01T12:59:18.274" v="1185" actId="1076"/>
          <ac:spMkLst>
            <pc:docMk/>
            <pc:sldMk cId="1033602807" sldId="520"/>
            <ac:spMk id="10" creationId="{BDA1EE91-6B13-0B3C-E4A3-34CC8F978BE2}"/>
          </ac:spMkLst>
        </pc:spChg>
        <pc:spChg chg="add mod">
          <ac:chgData name="zuan gao" userId="662f28b9e68aa5c6" providerId="Windows Live" clId="Web-{AE4CF2B5-9FD6-4C28-B51F-4F09AE078ED8}" dt="2023-12-01T12:59:18.227" v="1182" actId="1076"/>
          <ac:spMkLst>
            <pc:docMk/>
            <pc:sldMk cId="1033602807" sldId="520"/>
            <ac:spMk id="11" creationId="{A6F2CCE0-9708-A6DD-0449-4D18D0ADE9DE}"/>
          </ac:spMkLst>
        </pc:spChg>
        <pc:spChg chg="add del mod">
          <ac:chgData name="zuan gao" userId="662f28b9e68aa5c6" providerId="Windows Live" clId="Web-{AE4CF2B5-9FD6-4C28-B51F-4F09AE078ED8}" dt="2023-12-01T12:08:26.475" v="641"/>
          <ac:spMkLst>
            <pc:docMk/>
            <pc:sldMk cId="1033602807" sldId="520"/>
            <ac:spMk id="20" creationId="{37F90AF2-D1FA-A6D7-E20D-D2160FBA7F72}"/>
          </ac:spMkLst>
        </pc:spChg>
        <pc:spChg chg="add del mod">
          <ac:chgData name="zuan gao" userId="662f28b9e68aa5c6" providerId="Windows Live" clId="Web-{AE4CF2B5-9FD6-4C28-B51F-4F09AE078ED8}" dt="2023-12-01T12:09:48.383" v="662"/>
          <ac:spMkLst>
            <pc:docMk/>
            <pc:sldMk cId="1033602807" sldId="520"/>
            <ac:spMk id="22" creationId="{84B5CA93-7350-02CF-3CC7-DC54C0688C8F}"/>
          </ac:spMkLst>
        </pc:spChg>
        <pc:spChg chg="add del">
          <ac:chgData name="zuan gao" userId="662f28b9e68aa5c6" providerId="Windows Live" clId="Web-{AE4CF2B5-9FD6-4C28-B51F-4F09AE078ED8}" dt="2023-12-01T12:08:50.741" v="645"/>
          <ac:spMkLst>
            <pc:docMk/>
            <pc:sldMk cId="1033602807" sldId="520"/>
            <ac:spMk id="23" creationId="{0994FE7F-9566-1B70-4C2E-3A227FDE117D}"/>
          </ac:spMkLst>
        </pc:spChg>
        <pc:spChg chg="add del mod">
          <ac:chgData name="zuan gao" userId="662f28b9e68aa5c6" providerId="Windows Live" clId="Web-{AE4CF2B5-9FD6-4C28-B51F-4F09AE078ED8}" dt="2023-12-01T12:09:46.804" v="661"/>
          <ac:spMkLst>
            <pc:docMk/>
            <pc:sldMk cId="1033602807" sldId="520"/>
            <ac:spMk id="24" creationId="{4CA08521-36AB-393E-C705-DF76226FE6C4}"/>
          </ac:spMkLst>
        </pc:spChg>
        <pc:spChg chg="add mod">
          <ac:chgData name="zuan gao" userId="662f28b9e68aa5c6" providerId="Windows Live" clId="Web-{AE4CF2B5-9FD6-4C28-B51F-4F09AE078ED8}" dt="2023-12-01T12:59:18.289" v="1186" actId="1076"/>
          <ac:spMkLst>
            <pc:docMk/>
            <pc:sldMk cId="1033602807" sldId="520"/>
            <ac:spMk id="25" creationId="{6B07D612-8957-CDA3-BC51-6E3AEB040AE0}"/>
          </ac:spMkLst>
        </pc:spChg>
        <pc:spChg chg="add mod">
          <ac:chgData name="zuan gao" userId="662f28b9e68aa5c6" providerId="Windows Live" clId="Web-{AE4CF2B5-9FD6-4C28-B51F-4F09AE078ED8}" dt="2023-12-01T12:59:18.305" v="1187" actId="1076"/>
          <ac:spMkLst>
            <pc:docMk/>
            <pc:sldMk cId="1033602807" sldId="520"/>
            <ac:spMk id="26" creationId="{5FCEB9DE-6789-8FA2-26C8-597805ABAEE0}"/>
          </ac:spMkLst>
        </pc:spChg>
        <pc:spChg chg="add del mod ord">
          <ac:chgData name="zuan gao" userId="662f28b9e68aa5c6" providerId="Windows Live" clId="Web-{AE4CF2B5-9FD6-4C28-B51F-4F09AE078ED8}" dt="2023-12-01T12:59:18.367" v="1191" actId="1076"/>
          <ac:spMkLst>
            <pc:docMk/>
            <pc:sldMk cId="1033602807" sldId="520"/>
            <ac:spMk id="27" creationId="{DCF8BB96-AED6-F870-1B4F-A69221014288}"/>
          </ac:spMkLst>
        </pc:spChg>
        <pc:spChg chg="add mod">
          <ac:chgData name="zuan gao" userId="662f28b9e68aa5c6" providerId="Windows Live" clId="Web-{AE4CF2B5-9FD6-4C28-B51F-4F09AE078ED8}" dt="2023-12-01T12:59:18.321" v="1188" actId="1076"/>
          <ac:spMkLst>
            <pc:docMk/>
            <pc:sldMk cId="1033602807" sldId="520"/>
            <ac:spMk id="28" creationId="{E9F0A51B-EFAD-ADD3-2AF1-C37A08AFE596}"/>
          </ac:spMkLst>
        </pc:spChg>
        <pc:spChg chg="add mod">
          <ac:chgData name="zuan gao" userId="662f28b9e68aa5c6" providerId="Windows Live" clId="Web-{AE4CF2B5-9FD6-4C28-B51F-4F09AE078ED8}" dt="2023-12-01T12:59:18.336" v="1189" actId="1076"/>
          <ac:spMkLst>
            <pc:docMk/>
            <pc:sldMk cId="1033602807" sldId="520"/>
            <ac:spMk id="29" creationId="{83B5FE74-DCF6-00C5-A1A8-5154781B2EE0}"/>
          </ac:spMkLst>
        </pc:spChg>
        <pc:spChg chg="add mod">
          <ac:chgData name="zuan gao" userId="662f28b9e68aa5c6" providerId="Windows Live" clId="Web-{AE4CF2B5-9FD6-4C28-B51F-4F09AE078ED8}" dt="2023-12-01T12:59:18.352" v="1190" actId="1076"/>
          <ac:spMkLst>
            <pc:docMk/>
            <pc:sldMk cId="1033602807" sldId="520"/>
            <ac:spMk id="30" creationId="{FC076AC9-EC4D-060A-C3B3-5D83738481A6}"/>
          </ac:spMkLst>
        </pc:spChg>
        <pc:spChg chg="add del mod">
          <ac:chgData name="zuan gao" userId="662f28b9e68aa5c6" providerId="Windows Live" clId="Web-{AE4CF2B5-9FD6-4C28-B51F-4F09AE078ED8}" dt="2023-12-01T12:16:07.811" v="757"/>
          <ac:spMkLst>
            <pc:docMk/>
            <pc:sldMk cId="1033602807" sldId="520"/>
            <ac:spMk id="31" creationId="{631FA525-4288-0282-7314-C62EE5A9951C}"/>
          </ac:spMkLst>
        </pc:spChg>
        <pc:spChg chg="add mod">
          <ac:chgData name="zuan gao" userId="662f28b9e68aa5c6" providerId="Windows Live" clId="Web-{AE4CF2B5-9FD6-4C28-B51F-4F09AE078ED8}" dt="2023-12-01T12:59:18.383" v="1192" actId="1076"/>
          <ac:spMkLst>
            <pc:docMk/>
            <pc:sldMk cId="1033602807" sldId="520"/>
            <ac:spMk id="32" creationId="{2FC3FAAC-EFC3-BD97-8516-0AB60D1A5405}"/>
          </ac:spMkLst>
        </pc:spChg>
        <pc:spChg chg="add del mod">
          <ac:chgData name="zuan gao" userId="662f28b9e68aa5c6" providerId="Windows Live" clId="Web-{AE4CF2B5-9FD6-4C28-B51F-4F09AE078ED8}" dt="2023-12-01T12:55:19.751" v="1065"/>
          <ac:spMkLst>
            <pc:docMk/>
            <pc:sldMk cId="1033602807" sldId="520"/>
            <ac:spMk id="33" creationId="{C38B06BE-C884-C8BA-5635-3D2395D8110A}"/>
          </ac:spMkLst>
        </pc:spChg>
        <pc:spChg chg="add del mod">
          <ac:chgData name="zuan gao" userId="662f28b9e68aa5c6" providerId="Windows Live" clId="Web-{AE4CF2B5-9FD6-4C28-B51F-4F09AE078ED8}" dt="2023-12-01T12:54:57.438" v="1058"/>
          <ac:spMkLst>
            <pc:docMk/>
            <pc:sldMk cId="1033602807" sldId="520"/>
            <ac:spMk id="35" creationId="{8ECF6452-4112-EE82-7C1A-CF685ED9D82A}"/>
          </ac:spMkLst>
        </pc:spChg>
        <pc:spChg chg="add del mod">
          <ac:chgData name="zuan gao" userId="662f28b9e68aa5c6" providerId="Windows Live" clId="Web-{AE4CF2B5-9FD6-4C28-B51F-4F09AE078ED8}" dt="2023-12-01T12:34:21.471" v="911"/>
          <ac:spMkLst>
            <pc:docMk/>
            <pc:sldMk cId="1033602807" sldId="520"/>
            <ac:spMk id="37" creationId="{C24FE5E9-F059-FD99-321C-FE9A94A00AB9}"/>
          </ac:spMkLst>
        </pc:spChg>
        <pc:spChg chg="add del mod">
          <ac:chgData name="zuan gao" userId="662f28b9e68aa5c6" providerId="Windows Live" clId="Web-{AE4CF2B5-9FD6-4C28-B51F-4F09AE078ED8}" dt="2023-12-01T12:48:43.976" v="1012"/>
          <ac:spMkLst>
            <pc:docMk/>
            <pc:sldMk cId="1033602807" sldId="520"/>
            <ac:spMk id="39" creationId="{7932B8E4-A208-CE64-AA6D-8FB343CD217E}"/>
          </ac:spMkLst>
        </pc:spChg>
        <pc:spChg chg="add mod">
          <ac:chgData name="zuan gao" userId="662f28b9e68aa5c6" providerId="Windows Live" clId="Web-{AE4CF2B5-9FD6-4C28-B51F-4F09AE078ED8}" dt="2023-12-01T12:59:18.399" v="1193" actId="1076"/>
          <ac:spMkLst>
            <pc:docMk/>
            <pc:sldMk cId="1033602807" sldId="520"/>
            <ac:spMk id="40" creationId="{1D107C34-DD27-676B-25CB-E636DE69A0C5}"/>
          </ac:spMkLst>
        </pc:spChg>
        <pc:spChg chg="add del">
          <ac:chgData name="zuan gao" userId="662f28b9e68aa5c6" providerId="Windows Live" clId="Web-{AE4CF2B5-9FD6-4C28-B51F-4F09AE078ED8}" dt="2023-12-01T12:37:50.321" v="971"/>
          <ac:spMkLst>
            <pc:docMk/>
            <pc:sldMk cId="1033602807" sldId="520"/>
            <ac:spMk id="41" creationId="{85BE02EF-2666-00EB-2111-E228EBD7F9FF}"/>
          </ac:spMkLst>
        </pc:spChg>
        <pc:spChg chg="add mod">
          <ac:chgData name="zuan gao" userId="662f28b9e68aa5c6" providerId="Windows Live" clId="Web-{AE4CF2B5-9FD6-4C28-B51F-4F09AE078ED8}" dt="2023-12-01T12:59:18.414" v="1194" actId="1076"/>
          <ac:spMkLst>
            <pc:docMk/>
            <pc:sldMk cId="1033602807" sldId="520"/>
            <ac:spMk id="42" creationId="{E046E7F3-37E8-EBE2-725F-048C74464A58}"/>
          </ac:spMkLst>
        </pc:spChg>
        <pc:spChg chg="add mod">
          <ac:chgData name="zuan gao" userId="662f28b9e68aa5c6" providerId="Windows Live" clId="Web-{AE4CF2B5-9FD6-4C28-B51F-4F09AE078ED8}" dt="2023-12-01T13:05:20.577" v="1226" actId="1076"/>
          <ac:spMkLst>
            <pc:docMk/>
            <pc:sldMk cId="1033602807" sldId="520"/>
            <ac:spMk id="43" creationId="{B828CD4E-7F3C-0B4D-816E-A25DC38934EB}"/>
          </ac:spMkLst>
        </pc:spChg>
        <pc:spChg chg="add mod">
          <ac:chgData name="zuan gao" userId="662f28b9e68aa5c6" providerId="Windows Live" clId="Web-{AE4CF2B5-9FD6-4C28-B51F-4F09AE078ED8}" dt="2023-12-01T12:59:18.430" v="1196" actId="1076"/>
          <ac:spMkLst>
            <pc:docMk/>
            <pc:sldMk cId="1033602807" sldId="520"/>
            <ac:spMk id="44" creationId="{77968DF0-A8A2-F9E4-E06B-95495E1C00CD}"/>
          </ac:spMkLst>
        </pc:spChg>
        <pc:spChg chg="add mod">
          <ac:chgData name="zuan gao" userId="662f28b9e68aa5c6" providerId="Windows Live" clId="Web-{AE4CF2B5-9FD6-4C28-B51F-4F09AE078ED8}" dt="2023-12-01T12:59:18.446" v="1197" actId="1076"/>
          <ac:spMkLst>
            <pc:docMk/>
            <pc:sldMk cId="1033602807" sldId="520"/>
            <ac:spMk id="45" creationId="{0CB14B31-CEA5-367E-0D5E-9382FBD8B373}"/>
          </ac:spMkLst>
        </pc:spChg>
        <pc:spChg chg="add mod">
          <ac:chgData name="zuan gao" userId="662f28b9e68aa5c6" providerId="Windows Live" clId="Web-{AE4CF2B5-9FD6-4C28-B51F-4F09AE078ED8}" dt="2023-12-01T12:59:34.258" v="1206" actId="1076"/>
          <ac:spMkLst>
            <pc:docMk/>
            <pc:sldMk cId="1033602807" sldId="520"/>
            <ac:spMk id="46" creationId="{06A6656B-2997-6209-A068-E033D2BF26F4}"/>
          </ac:spMkLst>
        </pc:spChg>
        <pc:spChg chg="add del mod">
          <ac:chgData name="zuan gao" userId="662f28b9e68aa5c6" providerId="Windows Live" clId="Web-{AE4CF2B5-9FD6-4C28-B51F-4F09AE078ED8}" dt="2023-12-01T12:56:56.925" v="1123"/>
          <ac:spMkLst>
            <pc:docMk/>
            <pc:sldMk cId="1033602807" sldId="520"/>
            <ac:spMk id="47" creationId="{D2501772-8AD2-A9F8-857C-D72F7B5594AE}"/>
          </ac:spMkLst>
        </pc:spChg>
        <pc:spChg chg="add mod">
          <ac:chgData name="zuan gao" userId="662f28b9e68aa5c6" providerId="Windows Live" clId="Web-{AE4CF2B5-9FD6-4C28-B51F-4F09AE078ED8}" dt="2023-12-01T12:59:18.477" v="1199" actId="1076"/>
          <ac:spMkLst>
            <pc:docMk/>
            <pc:sldMk cId="1033602807" sldId="520"/>
            <ac:spMk id="48" creationId="{33404F76-0B4A-1D2C-1F17-D2D468C76449}"/>
          </ac:spMkLst>
        </pc:spChg>
        <pc:spChg chg="add del">
          <ac:chgData name="zuan gao" userId="662f28b9e68aa5c6" providerId="Windows Live" clId="Web-{AE4CF2B5-9FD6-4C28-B51F-4F09AE078ED8}" dt="2023-12-01T12:57:04.659" v="1126"/>
          <ac:spMkLst>
            <pc:docMk/>
            <pc:sldMk cId="1033602807" sldId="520"/>
            <ac:spMk id="49" creationId="{F7FA0158-3E2F-FAF0-32CC-BF5CD2D60B28}"/>
          </ac:spMkLst>
        </pc:spChg>
        <pc:spChg chg="add mod">
          <ac:chgData name="zuan gao" userId="662f28b9e68aa5c6" providerId="Windows Live" clId="Web-{AE4CF2B5-9FD6-4C28-B51F-4F09AE078ED8}" dt="2023-12-01T13:03:57.623" v="1217" actId="1076"/>
          <ac:spMkLst>
            <pc:docMk/>
            <pc:sldMk cId="1033602807" sldId="520"/>
            <ac:spMk id="50" creationId="{F71AA3CB-F613-9BED-6F79-FED86CE2BC5D}"/>
          </ac:spMkLst>
        </pc:spChg>
        <pc:spChg chg="add mod">
          <ac:chgData name="zuan gao" userId="662f28b9e68aa5c6" providerId="Windows Live" clId="Web-{AE4CF2B5-9FD6-4C28-B51F-4F09AE078ED8}" dt="2023-12-01T12:59:18.508" v="1201" actId="1076"/>
          <ac:spMkLst>
            <pc:docMk/>
            <pc:sldMk cId="1033602807" sldId="520"/>
            <ac:spMk id="51" creationId="{1523F372-0309-0A7E-E035-0DA14E014067}"/>
          </ac:spMkLst>
        </pc:spChg>
        <pc:spChg chg="add del">
          <ac:chgData name="zuan gao" userId="662f28b9e68aa5c6" providerId="Windows Live" clId="Web-{AE4CF2B5-9FD6-4C28-B51F-4F09AE078ED8}" dt="2023-12-01T12:58:19.523" v="1164"/>
          <ac:spMkLst>
            <pc:docMk/>
            <pc:sldMk cId="1033602807" sldId="520"/>
            <ac:spMk id="52" creationId="{BFBC826C-82D6-F4C8-CE03-A7FD343F7FCC}"/>
          </ac:spMkLst>
        </pc:spChg>
        <pc:spChg chg="add mod">
          <ac:chgData name="zuan gao" userId="662f28b9e68aa5c6" providerId="Windows Live" clId="Web-{AE4CF2B5-9FD6-4C28-B51F-4F09AE078ED8}" dt="2023-12-01T12:59:18.524" v="1202" actId="1076"/>
          <ac:spMkLst>
            <pc:docMk/>
            <pc:sldMk cId="1033602807" sldId="520"/>
            <ac:spMk id="53" creationId="{AEC6A354-1161-B082-3713-EFC4D8C3A5CA}"/>
          </ac:spMkLst>
        </pc:spChg>
        <pc:spChg chg="add mod">
          <ac:chgData name="zuan gao" userId="662f28b9e68aa5c6" providerId="Windows Live" clId="Web-{AE4CF2B5-9FD6-4C28-B51F-4F09AE078ED8}" dt="2023-12-01T12:59:18.524" v="1203" actId="1076"/>
          <ac:spMkLst>
            <pc:docMk/>
            <pc:sldMk cId="1033602807" sldId="520"/>
            <ac:spMk id="54" creationId="{072B5285-4E44-A969-B26E-44702461765F}"/>
          </ac:spMkLst>
        </pc:spChg>
        <pc:spChg chg="add mod">
          <ac:chgData name="zuan gao" userId="662f28b9e68aa5c6" providerId="Windows Live" clId="Web-{AE4CF2B5-9FD6-4C28-B51F-4F09AE078ED8}" dt="2023-12-01T12:59:32.618" v="1205" actId="1076"/>
          <ac:spMkLst>
            <pc:docMk/>
            <pc:sldMk cId="1033602807" sldId="520"/>
            <ac:spMk id="55" creationId="{D9BCECCF-0AE9-4C76-3CA5-6633C4A20FEC}"/>
          </ac:spMkLst>
        </pc:spChg>
        <pc:grpChg chg="mod">
          <ac:chgData name="zuan gao" userId="662f28b9e68aa5c6" providerId="Windows Live" clId="Web-{AE4CF2B5-9FD6-4C28-B51F-4F09AE078ED8}" dt="2023-12-01T12:59:18.164" v="1178" actId="1076"/>
          <ac:grpSpMkLst>
            <pc:docMk/>
            <pc:sldMk cId="1033602807" sldId="520"/>
            <ac:grpSpMk id="19" creationId="{67FC6595-7FB4-F91B-4816-E7638B238CBA}"/>
          </ac:grpSpMkLst>
        </pc:grpChg>
        <pc:picChg chg="add del mod">
          <ac:chgData name="zuan gao" userId="662f28b9e68aa5c6" providerId="Windows Live" clId="Web-{AE4CF2B5-9FD6-4C28-B51F-4F09AE078ED8}" dt="2023-12-01T08:55:48.788" v="34"/>
          <ac:picMkLst>
            <pc:docMk/>
            <pc:sldMk cId="1033602807" sldId="520"/>
            <ac:picMk id="8" creationId="{0E0A362C-B117-2125-9F2F-25A7847C9E67}"/>
          </ac:picMkLst>
        </pc:picChg>
        <pc:picChg chg="mod">
          <ac:chgData name="zuan gao" userId="662f28b9e68aa5c6" providerId="Windows Live" clId="Web-{AE4CF2B5-9FD6-4C28-B51F-4F09AE078ED8}" dt="2023-12-01T12:59:18.196" v="1179" actId="1076"/>
          <ac:picMkLst>
            <pc:docMk/>
            <pc:sldMk cId="1033602807" sldId="520"/>
            <ac:picMk id="21" creationId="{55368D1C-104C-10FF-5BE0-6DC2B7E38D37}"/>
          </ac:picMkLst>
        </pc:picChg>
        <pc:cxnChg chg="mod">
          <ac:chgData name="zuan gao" userId="662f28b9e68aa5c6" providerId="Windows Live" clId="Web-{AE4CF2B5-9FD6-4C28-B51F-4F09AE078ED8}" dt="2023-12-01T08:54:09.113" v="1"/>
          <ac:cxnSpMkLst>
            <pc:docMk/>
            <pc:sldMk cId="1033602807" sldId="520"/>
            <ac:cxnSpMk id="17" creationId="{E01D4072-1A78-32A9-F23B-C62F27FA49E4}"/>
          </ac:cxnSpMkLst>
        </pc:cxnChg>
      </pc:sldChg>
      <pc:sldChg chg="addSp delSp modSp add del mod replId setBg">
        <pc:chgData name="zuan gao" userId="662f28b9e68aa5c6" providerId="Windows Live" clId="Web-{AE4CF2B5-9FD6-4C28-B51F-4F09AE078ED8}" dt="2023-12-01T09:14:04.587" v="150"/>
        <pc:sldMkLst>
          <pc:docMk/>
          <pc:sldMk cId="1207658728" sldId="526"/>
        </pc:sldMkLst>
        <pc:spChg chg="del mod">
          <ac:chgData name="zuan gao" userId="662f28b9e68aa5c6" providerId="Windows Live" clId="Web-{AE4CF2B5-9FD6-4C28-B51F-4F09AE078ED8}" dt="2023-12-01T09:13:32.352" v="143"/>
          <ac:spMkLst>
            <pc:docMk/>
            <pc:sldMk cId="1207658728" sldId="526"/>
            <ac:spMk id="2" creationId="{E668470F-39E1-B580-8B37-572F7345281B}"/>
          </ac:spMkLst>
        </pc:spChg>
        <pc:spChg chg="del mod">
          <ac:chgData name="zuan gao" userId="662f28b9e68aa5c6" providerId="Windows Live" clId="Web-{AE4CF2B5-9FD6-4C28-B51F-4F09AE078ED8}" dt="2023-12-01T09:07:53.498" v="132"/>
          <ac:spMkLst>
            <pc:docMk/>
            <pc:sldMk cId="1207658728" sldId="526"/>
            <ac:spMk id="5" creationId="{D1FA2EF1-3305-0FA1-BA2E-93F84ED01505}"/>
          </ac:spMkLst>
        </pc:spChg>
        <pc:spChg chg="add del">
          <ac:chgData name="zuan gao" userId="662f28b9e68aa5c6" providerId="Windows Live" clId="Web-{AE4CF2B5-9FD6-4C28-B51F-4F09AE078ED8}" dt="2023-12-01T09:13:34.180" v="144"/>
          <ac:spMkLst>
            <pc:docMk/>
            <pc:sldMk cId="1207658728" sldId="526"/>
            <ac:spMk id="8" creationId="{A4AC5506-6312-4701-8D3C-40187889A947}"/>
          </ac:spMkLst>
        </pc:spChg>
        <pc:spChg chg="del">
          <ac:chgData name="zuan gao" userId="662f28b9e68aa5c6" providerId="Windows Live" clId="Web-{AE4CF2B5-9FD6-4C28-B51F-4F09AE078ED8}" dt="2023-12-01T09:07:53.498" v="130"/>
          <ac:spMkLst>
            <pc:docMk/>
            <pc:sldMk cId="1207658728" sldId="526"/>
            <ac:spMk id="34" creationId="{A4D5E974-988D-2F33-F422-400081B73899}"/>
          </ac:spMkLst>
        </pc:spChg>
        <pc:spChg chg="del">
          <ac:chgData name="zuan gao" userId="662f28b9e68aa5c6" providerId="Windows Live" clId="Web-{AE4CF2B5-9FD6-4C28-B51F-4F09AE078ED8}" dt="2023-12-01T09:07:53.498" v="128"/>
          <ac:spMkLst>
            <pc:docMk/>
            <pc:sldMk cId="1207658728" sldId="526"/>
            <ac:spMk id="37" creationId="{E5784AAD-0C51-5F5E-67DD-F7209B6E1B0F}"/>
          </ac:spMkLst>
        </pc:spChg>
        <pc:spChg chg="del">
          <ac:chgData name="zuan gao" userId="662f28b9e68aa5c6" providerId="Windows Live" clId="Web-{AE4CF2B5-9FD6-4C28-B51F-4F09AE078ED8}" dt="2023-12-01T09:07:53.498" v="126"/>
          <ac:spMkLst>
            <pc:docMk/>
            <pc:sldMk cId="1207658728" sldId="526"/>
            <ac:spMk id="39" creationId="{330A90B4-8529-D9DC-F0D0-ED0B9700820E}"/>
          </ac:spMkLst>
        </pc:spChg>
        <pc:spChg chg="del">
          <ac:chgData name="zuan gao" userId="662f28b9e68aa5c6" providerId="Windows Live" clId="Web-{AE4CF2B5-9FD6-4C28-B51F-4F09AE078ED8}" dt="2023-12-01T09:07:53.498" v="124"/>
          <ac:spMkLst>
            <pc:docMk/>
            <pc:sldMk cId="1207658728" sldId="526"/>
            <ac:spMk id="42" creationId="{4D060E55-C99D-209F-EDE1-08A27BC1E43B}"/>
          </ac:spMkLst>
        </pc:spChg>
        <pc:spChg chg="del">
          <ac:chgData name="zuan gao" userId="662f28b9e68aa5c6" providerId="Windows Live" clId="Web-{AE4CF2B5-9FD6-4C28-B51F-4F09AE078ED8}" dt="2023-12-01T09:07:53.498" v="123"/>
          <ac:spMkLst>
            <pc:docMk/>
            <pc:sldMk cId="1207658728" sldId="526"/>
            <ac:spMk id="43" creationId="{F217698C-35E9-4A15-21EB-9E6221DA9B44}"/>
          </ac:spMkLst>
        </pc:spChg>
        <pc:spChg chg="del">
          <ac:chgData name="zuan gao" userId="662f28b9e68aa5c6" providerId="Windows Live" clId="Web-{AE4CF2B5-9FD6-4C28-B51F-4F09AE078ED8}" dt="2023-12-01T09:07:53.498" v="122"/>
          <ac:spMkLst>
            <pc:docMk/>
            <pc:sldMk cId="1207658728" sldId="526"/>
            <ac:spMk id="44" creationId="{71611863-9412-65C4-1990-1B9AF66FD23F}"/>
          </ac:spMkLst>
        </pc:spChg>
        <pc:grpChg chg="del">
          <ac:chgData name="zuan gao" userId="662f28b9e68aa5c6" providerId="Windows Live" clId="Web-{AE4CF2B5-9FD6-4C28-B51F-4F09AE078ED8}" dt="2023-12-01T09:07:53.498" v="131"/>
          <ac:grpSpMkLst>
            <pc:docMk/>
            <pc:sldMk cId="1207658728" sldId="526"/>
            <ac:grpSpMk id="33" creationId="{888AF7DE-99FE-5753-7C0B-CCF3E747A6E7}"/>
          </ac:grpSpMkLst>
        </pc:grpChg>
        <pc:picChg chg="add del mod">
          <ac:chgData name="zuan gao" userId="662f28b9e68aa5c6" providerId="Windows Live" clId="Web-{AE4CF2B5-9FD6-4C28-B51F-4F09AE078ED8}" dt="2023-12-01T09:13:58.978" v="149"/>
          <ac:picMkLst>
            <pc:docMk/>
            <pc:sldMk cId="1207658728" sldId="526"/>
            <ac:picMk id="3" creationId="{4C61A962-1F96-CFF3-ADE1-C559EF59489A}"/>
          </ac:picMkLst>
        </pc:picChg>
        <pc:picChg chg="del">
          <ac:chgData name="zuan gao" userId="662f28b9e68aa5c6" providerId="Windows Live" clId="Web-{AE4CF2B5-9FD6-4C28-B51F-4F09AE078ED8}" dt="2023-12-01T09:07:48.170" v="120"/>
          <ac:picMkLst>
            <pc:docMk/>
            <pc:sldMk cId="1207658728" sldId="526"/>
            <ac:picMk id="4" creationId="{ACD42837-4C7B-B922-BCD9-3C108F9D1DF8}"/>
          </ac:picMkLst>
        </pc:picChg>
        <pc:cxnChg chg="mod">
          <ac:chgData name="zuan gao" userId="662f28b9e68aa5c6" providerId="Windows Live" clId="Web-{AE4CF2B5-9FD6-4C28-B51F-4F09AE078ED8}" dt="2023-12-01T09:07:53.498" v="131"/>
          <ac:cxnSpMkLst>
            <pc:docMk/>
            <pc:sldMk cId="1207658728" sldId="526"/>
            <ac:cxnSpMk id="25" creationId="{8427196C-0F4A-6094-40C3-54550AD8330C}"/>
          </ac:cxnSpMkLst>
        </pc:cxnChg>
        <pc:cxnChg chg="del">
          <ac:chgData name="zuan gao" userId="662f28b9e68aa5c6" providerId="Windows Live" clId="Web-{AE4CF2B5-9FD6-4C28-B51F-4F09AE078ED8}" dt="2023-12-01T09:07:53.498" v="129"/>
          <ac:cxnSpMkLst>
            <pc:docMk/>
            <pc:sldMk cId="1207658728" sldId="526"/>
            <ac:cxnSpMk id="36" creationId="{9A3B0614-AF6E-403A-6158-D77E22D94318}"/>
          </ac:cxnSpMkLst>
        </pc:cxnChg>
        <pc:cxnChg chg="del">
          <ac:chgData name="zuan gao" userId="662f28b9e68aa5c6" providerId="Windows Live" clId="Web-{AE4CF2B5-9FD6-4C28-B51F-4F09AE078ED8}" dt="2023-12-01T09:07:53.498" v="127"/>
          <ac:cxnSpMkLst>
            <pc:docMk/>
            <pc:sldMk cId="1207658728" sldId="526"/>
            <ac:cxnSpMk id="38" creationId="{41F89C7B-33D1-C0D2-1DCC-38B36DB86C6C}"/>
          </ac:cxnSpMkLst>
        </pc:cxnChg>
        <pc:cxnChg chg="del">
          <ac:chgData name="zuan gao" userId="662f28b9e68aa5c6" providerId="Windows Live" clId="Web-{AE4CF2B5-9FD6-4C28-B51F-4F09AE078ED8}" dt="2023-12-01T09:07:53.498" v="125"/>
          <ac:cxnSpMkLst>
            <pc:docMk/>
            <pc:sldMk cId="1207658728" sldId="526"/>
            <ac:cxnSpMk id="40" creationId="{B1446853-D98C-7B16-E6A9-ADBEF5EED1EE}"/>
          </ac:cxnSpMkLst>
        </pc:cxnChg>
      </pc:sldChg>
      <pc:sldChg chg="addSp delSp modSp add replId">
        <pc:chgData name="zuan gao" userId="662f28b9e68aa5c6" providerId="Windows Live" clId="Web-{AE4CF2B5-9FD6-4C28-B51F-4F09AE078ED8}" dt="2023-12-01T12:33:17.657" v="879" actId="1076"/>
        <pc:sldMkLst>
          <pc:docMk/>
          <pc:sldMk cId="3269593070" sldId="526"/>
        </pc:sldMkLst>
        <pc:spChg chg="del mod">
          <ac:chgData name="zuan gao" userId="662f28b9e68aa5c6" providerId="Windows Live" clId="Web-{AE4CF2B5-9FD6-4C28-B51F-4F09AE078ED8}" dt="2023-12-01T12:28:50.121" v="820"/>
          <ac:spMkLst>
            <pc:docMk/>
            <pc:sldMk cId="3269593070" sldId="526"/>
            <ac:spMk id="2" creationId="{E668470F-39E1-B580-8B37-572F7345281B}"/>
          </ac:spMkLst>
        </pc:spChg>
        <pc:spChg chg="add mod">
          <ac:chgData name="zuan gao" userId="662f28b9e68aa5c6" providerId="Windows Live" clId="Web-{AE4CF2B5-9FD6-4C28-B51F-4F09AE078ED8}" dt="2023-12-01T12:29:27.013" v="826" actId="1076"/>
          <ac:spMkLst>
            <pc:docMk/>
            <pc:sldMk cId="3269593070" sldId="526"/>
            <ac:spMk id="3" creationId="{57CD7E98-E2DA-2B5A-B212-8D2020EDE240}"/>
          </ac:spMkLst>
        </pc:spChg>
        <pc:spChg chg="add mod">
          <ac:chgData name="zuan gao" userId="662f28b9e68aa5c6" providerId="Windows Live" clId="Web-{AE4CF2B5-9FD6-4C28-B51F-4F09AE078ED8}" dt="2023-12-01T12:27:40.120" v="803" actId="1076"/>
          <ac:spMkLst>
            <pc:docMk/>
            <pc:sldMk cId="3269593070" sldId="526"/>
            <ac:spMk id="4" creationId="{50164792-E89F-8571-D42B-76754127FB13}"/>
          </ac:spMkLst>
        </pc:spChg>
        <pc:spChg chg="add mod">
          <ac:chgData name="zuan gao" userId="662f28b9e68aa5c6" providerId="Windows Live" clId="Web-{AE4CF2B5-9FD6-4C28-B51F-4F09AE078ED8}" dt="2023-12-01T12:27:40.120" v="804" actId="1076"/>
          <ac:spMkLst>
            <pc:docMk/>
            <pc:sldMk cId="3269593070" sldId="526"/>
            <ac:spMk id="5" creationId="{56313E4D-8E77-2247-FFB2-45D61228D664}"/>
          </ac:spMkLst>
        </pc:spChg>
        <pc:spChg chg="del">
          <ac:chgData name="zuan gao" userId="662f28b9e68aa5c6" providerId="Windows Live" clId="Web-{AE4CF2B5-9FD6-4C28-B51F-4F09AE078ED8}" dt="2023-12-01T09:14:12.056" v="166"/>
          <ac:spMkLst>
            <pc:docMk/>
            <pc:sldMk cId="3269593070" sldId="526"/>
            <ac:spMk id="5" creationId="{D1FA2EF1-3305-0FA1-BA2E-93F84ED01505}"/>
          </ac:spMkLst>
        </pc:spChg>
        <pc:spChg chg="add mod">
          <ac:chgData name="zuan gao" userId="662f28b9e68aa5c6" providerId="Windows Live" clId="Web-{AE4CF2B5-9FD6-4C28-B51F-4F09AE078ED8}" dt="2023-12-01T12:29:11.465" v="823" actId="1076"/>
          <ac:spMkLst>
            <pc:docMk/>
            <pc:sldMk cId="3269593070" sldId="526"/>
            <ac:spMk id="6" creationId="{677CFEEB-895F-9A58-8E58-9C50A94531CD}"/>
          </ac:spMkLst>
        </pc:spChg>
        <pc:spChg chg="add mod">
          <ac:chgData name="zuan gao" userId="662f28b9e68aa5c6" providerId="Windows Live" clId="Web-{AE4CF2B5-9FD6-4C28-B51F-4F09AE078ED8}" dt="2023-12-01T12:33:05.188" v="874" actId="1076"/>
          <ac:spMkLst>
            <pc:docMk/>
            <pc:sldMk cId="3269593070" sldId="526"/>
            <ac:spMk id="7" creationId="{EA92C143-242D-7A78-4020-893AA750976B}"/>
          </ac:spMkLst>
        </pc:spChg>
        <pc:spChg chg="add mod">
          <ac:chgData name="zuan gao" userId="662f28b9e68aa5c6" providerId="Windows Live" clId="Web-{AE4CF2B5-9FD6-4C28-B51F-4F09AE078ED8}" dt="2023-12-01T12:33:05.173" v="873" actId="1076"/>
          <ac:spMkLst>
            <pc:docMk/>
            <pc:sldMk cId="3269593070" sldId="526"/>
            <ac:spMk id="8" creationId="{DD83CEB7-334C-272E-4D5A-57AA7551F5D7}"/>
          </ac:spMkLst>
        </pc:spChg>
        <pc:spChg chg="add mod">
          <ac:chgData name="zuan gao" userId="662f28b9e68aa5c6" providerId="Windows Live" clId="Web-{AE4CF2B5-9FD6-4C28-B51F-4F09AE078ED8}" dt="2023-12-01T12:33:05.204" v="875" actId="1076"/>
          <ac:spMkLst>
            <pc:docMk/>
            <pc:sldMk cId="3269593070" sldId="526"/>
            <ac:spMk id="9" creationId="{A56F33E2-D29E-E79D-5414-408FD63F0528}"/>
          </ac:spMkLst>
        </pc:spChg>
        <pc:spChg chg="add del">
          <ac:chgData name="zuan gao" userId="662f28b9e68aa5c6" providerId="Windows Live" clId="Web-{AE4CF2B5-9FD6-4C28-B51F-4F09AE078ED8}" dt="2023-12-01T12:01:27.421" v="475"/>
          <ac:spMkLst>
            <pc:docMk/>
            <pc:sldMk cId="3269593070" sldId="526"/>
            <ac:spMk id="10" creationId="{CD8F3723-B621-436A-8278-2D060309BF99}"/>
          </ac:spMkLst>
        </pc:spChg>
        <pc:spChg chg="add mod">
          <ac:chgData name="zuan gao" userId="662f28b9e68aa5c6" providerId="Windows Live" clId="Web-{AE4CF2B5-9FD6-4C28-B51F-4F09AE078ED8}" dt="2023-12-01T12:27:40.136" v="805" actId="1076"/>
          <ac:spMkLst>
            <pc:docMk/>
            <pc:sldMk cId="3269593070" sldId="526"/>
            <ac:spMk id="11" creationId="{32E71227-541A-F1DE-7A65-AEFBD2CD95A0}"/>
          </ac:spMkLst>
        </pc:spChg>
        <pc:spChg chg="add mod">
          <ac:chgData name="zuan gao" userId="662f28b9e68aa5c6" providerId="Windows Live" clId="Web-{AE4CF2B5-9FD6-4C28-B51F-4F09AE078ED8}" dt="2023-12-01T12:27:40.136" v="806" actId="1076"/>
          <ac:spMkLst>
            <pc:docMk/>
            <pc:sldMk cId="3269593070" sldId="526"/>
            <ac:spMk id="12" creationId="{06BC5195-AD2F-DD97-1011-C394F482125A}"/>
          </ac:spMkLst>
        </pc:spChg>
        <pc:spChg chg="add del">
          <ac:chgData name="zuan gao" userId="662f28b9e68aa5c6" providerId="Windows Live" clId="Web-{AE4CF2B5-9FD6-4C28-B51F-4F09AE078ED8}" dt="2023-12-01T12:26:47.932" v="801"/>
          <ac:spMkLst>
            <pc:docMk/>
            <pc:sldMk cId="3269593070" sldId="526"/>
            <ac:spMk id="13" creationId="{2B02A33B-57D1-CF38-1A2F-EF0323038C19}"/>
          </ac:spMkLst>
        </pc:spChg>
        <pc:spChg chg="add mod">
          <ac:chgData name="zuan gao" userId="662f28b9e68aa5c6" providerId="Windows Live" clId="Web-{AE4CF2B5-9FD6-4C28-B51F-4F09AE078ED8}" dt="2023-12-01T12:29:04.497" v="822" actId="14100"/>
          <ac:spMkLst>
            <pc:docMk/>
            <pc:sldMk cId="3269593070" sldId="526"/>
            <ac:spMk id="14" creationId="{8F2139E5-D5C1-FB8C-EA98-DB087152A3D0}"/>
          </ac:spMkLst>
        </pc:spChg>
        <pc:spChg chg="add mod">
          <ac:chgData name="zuan gao" userId="662f28b9e68aa5c6" providerId="Windows Live" clId="Web-{AE4CF2B5-9FD6-4C28-B51F-4F09AE078ED8}" dt="2023-12-01T12:29:38.341" v="828"/>
          <ac:spMkLst>
            <pc:docMk/>
            <pc:sldMk cId="3269593070" sldId="526"/>
            <ac:spMk id="15" creationId="{B4BBB4CE-AF5E-9316-F05F-BD47ADFAE046}"/>
          </ac:spMkLst>
        </pc:spChg>
        <pc:spChg chg="add mod">
          <ac:chgData name="zuan gao" userId="662f28b9e68aa5c6" providerId="Windows Live" clId="Web-{AE4CF2B5-9FD6-4C28-B51F-4F09AE078ED8}" dt="2023-12-01T12:31:40.718" v="855" actId="20577"/>
          <ac:spMkLst>
            <pc:docMk/>
            <pc:sldMk cId="3269593070" sldId="526"/>
            <ac:spMk id="16" creationId="{88E477E5-53F0-A5E1-FE58-8F0AA382A97F}"/>
          </ac:spMkLst>
        </pc:spChg>
        <pc:spChg chg="add mod">
          <ac:chgData name="zuan gao" userId="662f28b9e68aa5c6" providerId="Windows Live" clId="Web-{AE4CF2B5-9FD6-4C28-B51F-4F09AE078ED8}" dt="2023-12-01T12:32:04" v="859" actId="14100"/>
          <ac:spMkLst>
            <pc:docMk/>
            <pc:sldMk cId="3269593070" sldId="526"/>
            <ac:spMk id="17" creationId="{9735F91F-E973-C024-2957-3A002D3CFF1A}"/>
          </ac:spMkLst>
        </pc:spChg>
        <pc:spChg chg="add mod">
          <ac:chgData name="zuan gao" userId="662f28b9e68aa5c6" providerId="Windows Live" clId="Web-{AE4CF2B5-9FD6-4C28-B51F-4F09AE078ED8}" dt="2023-12-01T12:33:17.657" v="879" actId="1076"/>
          <ac:spMkLst>
            <pc:docMk/>
            <pc:sldMk cId="3269593070" sldId="526"/>
            <ac:spMk id="18" creationId="{094567FC-7E05-6AA6-4CA0-0584B172AC81}"/>
          </ac:spMkLst>
        </pc:spChg>
        <pc:spChg chg="add mod">
          <ac:chgData name="zuan gao" userId="662f28b9e68aa5c6" providerId="Windows Live" clId="Web-{AE4CF2B5-9FD6-4C28-B51F-4F09AE078ED8}" dt="2023-12-01T12:33:05.204" v="876" actId="1076"/>
          <ac:spMkLst>
            <pc:docMk/>
            <pc:sldMk cId="3269593070" sldId="526"/>
            <ac:spMk id="19" creationId="{C820BF83-0CD8-C435-3494-0BDB9B594298}"/>
          </ac:spMkLst>
        </pc:spChg>
        <pc:spChg chg="add mod">
          <ac:chgData name="zuan gao" userId="662f28b9e68aa5c6" providerId="Windows Live" clId="Web-{AE4CF2B5-9FD6-4C28-B51F-4F09AE078ED8}" dt="2023-12-01T12:33:09.938" v="878" actId="14100"/>
          <ac:spMkLst>
            <pc:docMk/>
            <pc:sldMk cId="3269593070" sldId="526"/>
            <ac:spMk id="20" creationId="{34EB2400-E5E0-54A9-B981-1F669763AF1C}"/>
          </ac:spMkLst>
        </pc:spChg>
        <pc:spChg chg="del">
          <ac:chgData name="zuan gao" userId="662f28b9e68aa5c6" providerId="Windows Live" clId="Web-{AE4CF2B5-9FD6-4C28-B51F-4F09AE078ED8}" dt="2023-12-01T09:14:12.056" v="164"/>
          <ac:spMkLst>
            <pc:docMk/>
            <pc:sldMk cId="3269593070" sldId="526"/>
            <ac:spMk id="34" creationId="{A4D5E974-988D-2F33-F422-400081B73899}"/>
          </ac:spMkLst>
        </pc:spChg>
        <pc:spChg chg="del">
          <ac:chgData name="zuan gao" userId="662f28b9e68aa5c6" providerId="Windows Live" clId="Web-{AE4CF2B5-9FD6-4C28-B51F-4F09AE078ED8}" dt="2023-12-01T09:14:12.056" v="162"/>
          <ac:spMkLst>
            <pc:docMk/>
            <pc:sldMk cId="3269593070" sldId="526"/>
            <ac:spMk id="37" creationId="{E5784AAD-0C51-5F5E-67DD-F7209B6E1B0F}"/>
          </ac:spMkLst>
        </pc:spChg>
        <pc:spChg chg="del">
          <ac:chgData name="zuan gao" userId="662f28b9e68aa5c6" providerId="Windows Live" clId="Web-{AE4CF2B5-9FD6-4C28-B51F-4F09AE078ED8}" dt="2023-12-01T09:14:12.056" v="160"/>
          <ac:spMkLst>
            <pc:docMk/>
            <pc:sldMk cId="3269593070" sldId="526"/>
            <ac:spMk id="39" creationId="{330A90B4-8529-D9DC-F0D0-ED0B9700820E}"/>
          </ac:spMkLst>
        </pc:spChg>
        <pc:spChg chg="del">
          <ac:chgData name="zuan gao" userId="662f28b9e68aa5c6" providerId="Windows Live" clId="Web-{AE4CF2B5-9FD6-4C28-B51F-4F09AE078ED8}" dt="2023-12-01T09:14:12.056" v="158"/>
          <ac:spMkLst>
            <pc:docMk/>
            <pc:sldMk cId="3269593070" sldId="526"/>
            <ac:spMk id="42" creationId="{4D060E55-C99D-209F-EDE1-08A27BC1E43B}"/>
          </ac:spMkLst>
        </pc:spChg>
        <pc:spChg chg="del">
          <ac:chgData name="zuan gao" userId="662f28b9e68aa5c6" providerId="Windows Live" clId="Web-{AE4CF2B5-9FD6-4C28-B51F-4F09AE078ED8}" dt="2023-12-01T09:14:12.056" v="157"/>
          <ac:spMkLst>
            <pc:docMk/>
            <pc:sldMk cId="3269593070" sldId="526"/>
            <ac:spMk id="43" creationId="{F217698C-35E9-4A15-21EB-9E6221DA9B44}"/>
          </ac:spMkLst>
        </pc:spChg>
        <pc:spChg chg="del">
          <ac:chgData name="zuan gao" userId="662f28b9e68aa5c6" providerId="Windows Live" clId="Web-{AE4CF2B5-9FD6-4C28-B51F-4F09AE078ED8}" dt="2023-12-01T09:14:12.056" v="156"/>
          <ac:spMkLst>
            <pc:docMk/>
            <pc:sldMk cId="3269593070" sldId="526"/>
            <ac:spMk id="44" creationId="{71611863-9412-65C4-1990-1B9AF66FD23F}"/>
          </ac:spMkLst>
        </pc:spChg>
        <pc:grpChg chg="del">
          <ac:chgData name="zuan gao" userId="662f28b9e68aa5c6" providerId="Windows Live" clId="Web-{AE4CF2B5-9FD6-4C28-B51F-4F09AE078ED8}" dt="2023-12-01T09:14:12.056" v="165"/>
          <ac:grpSpMkLst>
            <pc:docMk/>
            <pc:sldMk cId="3269593070" sldId="526"/>
            <ac:grpSpMk id="33" creationId="{888AF7DE-99FE-5753-7C0B-CCF3E747A6E7}"/>
          </ac:grpSpMkLst>
        </pc:grpChg>
        <pc:picChg chg="del mod">
          <ac:chgData name="zuan gao" userId="662f28b9e68aa5c6" providerId="Windows Live" clId="Web-{AE4CF2B5-9FD6-4C28-B51F-4F09AE078ED8}" dt="2023-12-01T09:14:11.088" v="155"/>
          <ac:picMkLst>
            <pc:docMk/>
            <pc:sldMk cId="3269593070" sldId="526"/>
            <ac:picMk id="4" creationId="{ACD42837-4C7B-B922-BCD9-3C108F9D1DF8}"/>
          </ac:picMkLst>
        </pc:picChg>
        <pc:cxnChg chg="mod">
          <ac:chgData name="zuan gao" userId="662f28b9e68aa5c6" providerId="Windows Live" clId="Web-{AE4CF2B5-9FD6-4C28-B51F-4F09AE078ED8}" dt="2023-12-01T09:14:12.056" v="165"/>
          <ac:cxnSpMkLst>
            <pc:docMk/>
            <pc:sldMk cId="3269593070" sldId="526"/>
            <ac:cxnSpMk id="25" creationId="{8427196C-0F4A-6094-40C3-54550AD8330C}"/>
          </ac:cxnSpMkLst>
        </pc:cxnChg>
        <pc:cxnChg chg="del">
          <ac:chgData name="zuan gao" userId="662f28b9e68aa5c6" providerId="Windows Live" clId="Web-{AE4CF2B5-9FD6-4C28-B51F-4F09AE078ED8}" dt="2023-12-01T09:14:12.056" v="163"/>
          <ac:cxnSpMkLst>
            <pc:docMk/>
            <pc:sldMk cId="3269593070" sldId="526"/>
            <ac:cxnSpMk id="36" creationId="{9A3B0614-AF6E-403A-6158-D77E22D94318}"/>
          </ac:cxnSpMkLst>
        </pc:cxnChg>
        <pc:cxnChg chg="del">
          <ac:chgData name="zuan gao" userId="662f28b9e68aa5c6" providerId="Windows Live" clId="Web-{AE4CF2B5-9FD6-4C28-B51F-4F09AE078ED8}" dt="2023-12-01T09:14:12.056" v="161"/>
          <ac:cxnSpMkLst>
            <pc:docMk/>
            <pc:sldMk cId="3269593070" sldId="526"/>
            <ac:cxnSpMk id="38" creationId="{41F89C7B-33D1-C0D2-1DCC-38B36DB86C6C}"/>
          </ac:cxnSpMkLst>
        </pc:cxnChg>
        <pc:cxnChg chg="del">
          <ac:chgData name="zuan gao" userId="662f28b9e68aa5c6" providerId="Windows Live" clId="Web-{AE4CF2B5-9FD6-4C28-B51F-4F09AE078ED8}" dt="2023-12-01T09:14:12.056" v="159"/>
          <ac:cxnSpMkLst>
            <pc:docMk/>
            <pc:sldMk cId="3269593070" sldId="526"/>
            <ac:cxnSpMk id="40" creationId="{B1446853-D98C-7B16-E6A9-ADBEF5EED1EE}"/>
          </ac:cxnSpMkLst>
        </pc:cxnChg>
      </pc:sldChg>
    </pc:docChg>
  </pc:docChgLst>
  <pc:docChgLst>
    <pc:chgData name="Jarvis wang" userId="bca866a97cb4107a" providerId="Windows Live" clId="Web-{0E747D12-D293-4585-A460-5D1CA9E7D8D9}"/>
    <pc:docChg chg="addSld delSld">
      <pc:chgData name="Jarvis wang" userId="bca866a97cb4107a" providerId="Windows Live" clId="Web-{0E747D12-D293-4585-A460-5D1CA9E7D8D9}" dt="2023-11-28T12:13:04.896" v="1"/>
      <pc:docMkLst>
        <pc:docMk/>
      </pc:docMkLst>
      <pc:sldChg chg="add del replId">
        <pc:chgData name="Jarvis wang" userId="bca866a97cb4107a" providerId="Windows Live" clId="Web-{0E747D12-D293-4585-A460-5D1CA9E7D8D9}" dt="2023-11-28T12:13:04.896" v="1"/>
        <pc:sldMkLst>
          <pc:docMk/>
          <pc:sldMk cId="3469695366" sldId="523"/>
        </pc:sldMkLst>
      </pc:sldChg>
    </pc:docChg>
  </pc:docChgLst>
  <pc:docChgLst>
    <pc:chgData name="l zh" userId="65dd4e8b55055bc2" providerId="Windows Live" clId="Web-{6B4AB20B-5828-4176-9B62-2067258B9E35}"/>
    <pc:docChg chg="modSld">
      <pc:chgData name="l zh" userId="65dd4e8b55055bc2" providerId="Windows Live" clId="Web-{6B4AB20B-5828-4176-9B62-2067258B9E35}" dt="2023-12-02T06:43:01.286" v="60" actId="1076"/>
      <pc:docMkLst>
        <pc:docMk/>
      </pc:docMkLst>
      <pc:sldChg chg="addSp modSp">
        <pc:chgData name="l zh" userId="65dd4e8b55055bc2" providerId="Windows Live" clId="Web-{6B4AB20B-5828-4176-9B62-2067258B9E35}" dt="2023-12-02T06:38:53.798" v="47" actId="20577"/>
        <pc:sldMkLst>
          <pc:docMk/>
          <pc:sldMk cId="805031890" sldId="519"/>
        </pc:sldMkLst>
        <pc:spChg chg="mod">
          <ac:chgData name="l zh" userId="65dd4e8b55055bc2" providerId="Windows Live" clId="Web-{6B4AB20B-5828-4176-9B62-2067258B9E35}" dt="2023-12-02T06:30:18.926" v="35" actId="20577"/>
          <ac:spMkLst>
            <pc:docMk/>
            <pc:sldMk cId="805031890" sldId="519"/>
            <ac:spMk id="2" creationId="{E668470F-39E1-B580-8B37-572F7345281B}"/>
          </ac:spMkLst>
        </pc:spChg>
        <pc:spChg chg="add mod">
          <ac:chgData name="l zh" userId="65dd4e8b55055bc2" providerId="Windows Live" clId="Web-{6B4AB20B-5828-4176-9B62-2067258B9E35}" dt="2023-12-02T06:38:53.798" v="47" actId="20577"/>
          <ac:spMkLst>
            <pc:docMk/>
            <pc:sldMk cId="805031890" sldId="519"/>
            <ac:spMk id="3" creationId="{9EAA10D2-C7CC-23AA-A8C0-F4966C8EF95C}"/>
          </ac:spMkLst>
        </pc:spChg>
        <pc:spChg chg="mod">
          <ac:chgData name="l zh" userId="65dd4e8b55055bc2" providerId="Windows Live" clId="Web-{6B4AB20B-5828-4176-9B62-2067258B9E35}" dt="2023-12-02T06:28:54.784" v="1" actId="1076"/>
          <ac:spMkLst>
            <pc:docMk/>
            <pc:sldMk cId="805031890" sldId="519"/>
            <ac:spMk id="5" creationId="{D1FA2EF1-3305-0FA1-BA2E-93F84ED01505}"/>
          </ac:spMkLst>
        </pc:spChg>
        <pc:spChg chg="mod">
          <ac:chgData name="l zh" userId="65dd4e8b55055bc2" providerId="Windows Live" clId="Web-{6B4AB20B-5828-4176-9B62-2067258B9E35}" dt="2023-12-02T06:28:54.815" v="3" actId="1076"/>
          <ac:spMkLst>
            <pc:docMk/>
            <pc:sldMk cId="805031890" sldId="519"/>
            <ac:spMk id="34" creationId="{A4D5E974-988D-2F33-F422-400081B73899}"/>
          </ac:spMkLst>
        </pc:spChg>
        <pc:spChg chg="mod">
          <ac:chgData name="l zh" userId="65dd4e8b55055bc2" providerId="Windows Live" clId="Web-{6B4AB20B-5828-4176-9B62-2067258B9E35}" dt="2023-12-02T06:28:54.830" v="5" actId="1076"/>
          <ac:spMkLst>
            <pc:docMk/>
            <pc:sldMk cId="805031890" sldId="519"/>
            <ac:spMk id="37" creationId="{E5784AAD-0C51-5F5E-67DD-F7209B6E1B0F}"/>
          </ac:spMkLst>
        </pc:spChg>
        <pc:spChg chg="mod">
          <ac:chgData name="l zh" userId="65dd4e8b55055bc2" providerId="Windows Live" clId="Web-{6B4AB20B-5828-4176-9B62-2067258B9E35}" dt="2023-12-02T06:28:54.846" v="7" actId="1076"/>
          <ac:spMkLst>
            <pc:docMk/>
            <pc:sldMk cId="805031890" sldId="519"/>
            <ac:spMk id="39" creationId="{330A90B4-8529-D9DC-F0D0-ED0B9700820E}"/>
          </ac:spMkLst>
        </pc:spChg>
        <pc:spChg chg="mod">
          <ac:chgData name="l zh" userId="65dd4e8b55055bc2" providerId="Windows Live" clId="Web-{6B4AB20B-5828-4176-9B62-2067258B9E35}" dt="2023-12-02T06:28:54.846" v="9" actId="1076"/>
          <ac:spMkLst>
            <pc:docMk/>
            <pc:sldMk cId="805031890" sldId="519"/>
            <ac:spMk id="42" creationId="{4D060E55-C99D-209F-EDE1-08A27BC1E43B}"/>
          </ac:spMkLst>
        </pc:spChg>
        <pc:spChg chg="mod">
          <ac:chgData name="l zh" userId="65dd4e8b55055bc2" providerId="Windows Live" clId="Web-{6B4AB20B-5828-4176-9B62-2067258B9E35}" dt="2023-12-02T06:28:54.862" v="10" actId="1076"/>
          <ac:spMkLst>
            <pc:docMk/>
            <pc:sldMk cId="805031890" sldId="519"/>
            <ac:spMk id="43" creationId="{F217698C-35E9-4A15-21EB-9E6221DA9B44}"/>
          </ac:spMkLst>
        </pc:spChg>
        <pc:spChg chg="mod">
          <ac:chgData name="l zh" userId="65dd4e8b55055bc2" providerId="Windows Live" clId="Web-{6B4AB20B-5828-4176-9B62-2067258B9E35}" dt="2023-12-02T06:28:54.862" v="11" actId="1076"/>
          <ac:spMkLst>
            <pc:docMk/>
            <pc:sldMk cId="805031890" sldId="519"/>
            <ac:spMk id="44" creationId="{71611863-9412-65C4-1990-1B9AF66FD23F}"/>
          </ac:spMkLst>
        </pc:spChg>
        <pc:grpChg chg="mod">
          <ac:chgData name="l zh" userId="65dd4e8b55055bc2" providerId="Windows Live" clId="Web-{6B4AB20B-5828-4176-9B62-2067258B9E35}" dt="2023-12-02T06:28:54.815" v="2" actId="1076"/>
          <ac:grpSpMkLst>
            <pc:docMk/>
            <pc:sldMk cId="805031890" sldId="519"/>
            <ac:grpSpMk id="33" creationId="{888AF7DE-99FE-5753-7C0B-CCF3E747A6E7}"/>
          </ac:grpSpMkLst>
        </pc:grpChg>
        <pc:picChg chg="mod">
          <ac:chgData name="l zh" userId="65dd4e8b55055bc2" providerId="Windows Live" clId="Web-{6B4AB20B-5828-4176-9B62-2067258B9E35}" dt="2023-12-02T06:28:54.768" v="0" actId="1076"/>
          <ac:picMkLst>
            <pc:docMk/>
            <pc:sldMk cId="805031890" sldId="519"/>
            <ac:picMk id="4" creationId="{ACD42837-4C7B-B922-BCD9-3C108F9D1DF8}"/>
          </ac:picMkLst>
        </pc:picChg>
        <pc:cxnChg chg="mod">
          <ac:chgData name="l zh" userId="65dd4e8b55055bc2" providerId="Windows Live" clId="Web-{6B4AB20B-5828-4176-9B62-2067258B9E35}" dt="2023-12-02T06:28:54.830" v="4" actId="1076"/>
          <ac:cxnSpMkLst>
            <pc:docMk/>
            <pc:sldMk cId="805031890" sldId="519"/>
            <ac:cxnSpMk id="36" creationId="{9A3B0614-AF6E-403A-6158-D77E22D94318}"/>
          </ac:cxnSpMkLst>
        </pc:cxnChg>
        <pc:cxnChg chg="mod">
          <ac:chgData name="l zh" userId="65dd4e8b55055bc2" providerId="Windows Live" clId="Web-{6B4AB20B-5828-4176-9B62-2067258B9E35}" dt="2023-12-02T06:28:54.830" v="6" actId="1076"/>
          <ac:cxnSpMkLst>
            <pc:docMk/>
            <pc:sldMk cId="805031890" sldId="519"/>
            <ac:cxnSpMk id="38" creationId="{41F89C7B-33D1-C0D2-1DCC-38B36DB86C6C}"/>
          </ac:cxnSpMkLst>
        </pc:cxnChg>
        <pc:cxnChg chg="mod">
          <ac:chgData name="l zh" userId="65dd4e8b55055bc2" providerId="Windows Live" clId="Web-{6B4AB20B-5828-4176-9B62-2067258B9E35}" dt="2023-12-02T06:28:54.846" v="8" actId="1076"/>
          <ac:cxnSpMkLst>
            <pc:docMk/>
            <pc:sldMk cId="805031890" sldId="519"/>
            <ac:cxnSpMk id="40" creationId="{B1446853-D98C-7B16-E6A9-ADBEF5EED1EE}"/>
          </ac:cxnSpMkLst>
        </pc:cxnChg>
      </pc:sldChg>
      <pc:sldChg chg="modSp">
        <pc:chgData name="l zh" userId="65dd4e8b55055bc2" providerId="Windows Live" clId="Web-{6B4AB20B-5828-4176-9B62-2067258B9E35}" dt="2023-12-02T06:38:51.345" v="42" actId="14100"/>
        <pc:sldMkLst>
          <pc:docMk/>
          <pc:sldMk cId="2225457100" sldId="525"/>
        </pc:sldMkLst>
        <pc:spChg chg="mod">
          <ac:chgData name="l zh" userId="65dd4e8b55055bc2" providerId="Windows Live" clId="Web-{6B4AB20B-5828-4176-9B62-2067258B9E35}" dt="2023-12-02T06:38:51.345" v="42" actId="14100"/>
          <ac:spMkLst>
            <pc:docMk/>
            <pc:sldMk cId="2225457100" sldId="525"/>
            <ac:spMk id="31" creationId="{B30D6C79-78B2-5DF7-72EB-5C6F63B04995}"/>
          </ac:spMkLst>
        </pc:spChg>
        <pc:spChg chg="mod">
          <ac:chgData name="l zh" userId="65dd4e8b55055bc2" providerId="Windows Live" clId="Web-{6B4AB20B-5828-4176-9B62-2067258B9E35}" dt="2023-12-02T06:38:47.048" v="40" actId="14100"/>
          <ac:spMkLst>
            <pc:docMk/>
            <pc:sldMk cId="2225457100" sldId="525"/>
            <ac:spMk id="32" creationId="{D00F72D9-7AC3-49FA-8AFD-31C078D8193C}"/>
          </ac:spMkLst>
        </pc:spChg>
        <pc:spChg chg="mod">
          <ac:chgData name="l zh" userId="65dd4e8b55055bc2" providerId="Windows Live" clId="Web-{6B4AB20B-5828-4176-9B62-2067258B9E35}" dt="2023-12-02T06:38:49.673" v="41" actId="14100"/>
          <ac:spMkLst>
            <pc:docMk/>
            <pc:sldMk cId="2225457100" sldId="525"/>
            <ac:spMk id="33" creationId="{23120771-2138-904D-7E5A-428B4F9614DC}"/>
          </ac:spMkLst>
        </pc:spChg>
      </pc:sldChg>
      <pc:sldChg chg="modSp">
        <pc:chgData name="l zh" userId="65dd4e8b55055bc2" providerId="Windows Live" clId="Web-{6B4AB20B-5828-4176-9B62-2067258B9E35}" dt="2023-12-02T06:43:01.286" v="60" actId="1076"/>
        <pc:sldMkLst>
          <pc:docMk/>
          <pc:sldMk cId="199575" sldId="529"/>
        </pc:sldMkLst>
        <pc:spChg chg="mod">
          <ac:chgData name="l zh" userId="65dd4e8b55055bc2" providerId="Windows Live" clId="Web-{6B4AB20B-5828-4176-9B62-2067258B9E35}" dt="2023-12-02T06:43:01.286" v="60" actId="1076"/>
          <ac:spMkLst>
            <pc:docMk/>
            <pc:sldMk cId="199575" sldId="529"/>
            <ac:spMk id="86" creationId="{BD32D515-AB58-4A51-A77F-B3A2C25567AE}"/>
          </ac:spMkLst>
        </pc:spChg>
      </pc:sldChg>
    </pc:docChg>
  </pc:docChgLst>
  <pc:docChgLst>
    <pc:chgData name="l zh" userId="65dd4e8b55055bc2" providerId="Windows Live" clId="Web-{1AE055A2-249B-4B53-B486-42680E38CDAE}"/>
    <pc:docChg chg="modSld">
      <pc:chgData name="l zh" userId="65dd4e8b55055bc2" providerId="Windows Live" clId="Web-{1AE055A2-249B-4B53-B486-42680E38CDAE}" dt="2023-12-02T06:48:34.270" v="2" actId="14100"/>
      <pc:docMkLst>
        <pc:docMk/>
      </pc:docMkLst>
      <pc:sldChg chg="modTransition">
        <pc:chgData name="l zh" userId="65dd4e8b55055bc2" providerId="Windows Live" clId="Web-{1AE055A2-249B-4B53-B486-42680E38CDAE}" dt="2023-12-02T06:47:07.796" v="1"/>
        <pc:sldMkLst>
          <pc:docMk/>
          <pc:sldMk cId="1033602807" sldId="520"/>
        </pc:sldMkLst>
      </pc:sldChg>
      <pc:sldChg chg="modSp">
        <pc:chgData name="l zh" userId="65dd4e8b55055bc2" providerId="Windows Live" clId="Web-{1AE055A2-249B-4B53-B486-42680E38CDAE}" dt="2023-12-02T06:48:34.270" v="2" actId="14100"/>
        <pc:sldMkLst>
          <pc:docMk/>
          <pc:sldMk cId="199575" sldId="529"/>
        </pc:sldMkLst>
        <pc:spChg chg="mod">
          <ac:chgData name="l zh" userId="65dd4e8b55055bc2" providerId="Windows Live" clId="Web-{1AE055A2-249B-4B53-B486-42680E38CDAE}" dt="2023-12-02T06:46:51.232" v="0" actId="1076"/>
          <ac:spMkLst>
            <pc:docMk/>
            <pc:sldMk cId="199575" sldId="529"/>
            <ac:spMk id="86" creationId="{BD32D515-AB58-4A51-A77F-B3A2C25567AE}"/>
          </ac:spMkLst>
        </pc:spChg>
        <pc:cxnChg chg="mod">
          <ac:chgData name="l zh" userId="65dd4e8b55055bc2" providerId="Windows Live" clId="Web-{1AE055A2-249B-4B53-B486-42680E38CDAE}" dt="2023-12-02T06:48:34.270" v="2" actId="14100"/>
          <ac:cxnSpMkLst>
            <pc:docMk/>
            <pc:sldMk cId="199575" sldId="529"/>
            <ac:cxnSpMk id="156" creationId="{4B5D9887-CE7D-4451-81E7-D4FC963DAA25}"/>
          </ac:cxnSpMkLst>
        </pc:cxnChg>
      </pc:sldChg>
    </pc:docChg>
  </pc:docChgLst>
  <pc:docChgLst>
    <pc:chgData name="wang Jarvis" userId="bca866a97cb4107a" providerId="LiveId" clId="{4E8D9516-FC8F-4255-B989-13BB6063FB71}"/>
    <pc:docChg chg="undo custSel addSld delSld modSld">
      <pc:chgData name="wang Jarvis" userId="bca866a97cb4107a" providerId="LiveId" clId="{4E8D9516-FC8F-4255-B989-13BB6063FB71}" dt="2023-12-02T02:06:14.790" v="2144" actId="20577"/>
      <pc:docMkLst>
        <pc:docMk/>
      </pc:docMkLst>
      <pc:sldChg chg="addSp modSp mod">
        <pc:chgData name="wang Jarvis" userId="bca866a97cb4107a" providerId="LiveId" clId="{4E8D9516-FC8F-4255-B989-13BB6063FB71}" dt="2023-11-30T08:14:12.774" v="2044" actId="1076"/>
        <pc:sldMkLst>
          <pc:docMk/>
          <pc:sldMk cId="0" sldId="468"/>
        </pc:sldMkLst>
        <pc:spChg chg="mod">
          <ac:chgData name="wang Jarvis" userId="bca866a97cb4107a" providerId="LiveId" clId="{4E8D9516-FC8F-4255-B989-13BB6063FB71}" dt="2023-11-30T08:08:52.745" v="2018"/>
          <ac:spMkLst>
            <pc:docMk/>
            <pc:sldMk cId="0" sldId="468"/>
            <ac:spMk id="21" creationId="{00000000-0000-0000-0000-000000000000}"/>
          </ac:spMkLst>
        </pc:spChg>
        <pc:picChg chg="add mod modCrop">
          <ac:chgData name="wang Jarvis" userId="bca866a97cb4107a" providerId="LiveId" clId="{4E8D9516-FC8F-4255-B989-13BB6063FB71}" dt="2023-11-30T08:14:12.774" v="2044" actId="1076"/>
          <ac:picMkLst>
            <pc:docMk/>
            <pc:sldMk cId="0" sldId="468"/>
            <ac:picMk id="3" creationId="{076DF925-0BB4-F052-6F04-0F21FB39DAE9}"/>
          </ac:picMkLst>
        </pc:picChg>
        <pc:picChg chg="mod">
          <ac:chgData name="wang Jarvis" userId="bca866a97cb4107a" providerId="LiveId" clId="{4E8D9516-FC8F-4255-B989-13BB6063FB71}" dt="2023-11-30T08:14:12.774" v="2044" actId="1076"/>
          <ac:picMkLst>
            <pc:docMk/>
            <pc:sldMk cId="0" sldId="468"/>
            <ac:picMk id="9" creationId="{A1D9F01C-C339-7998-B9F4-3E77B143547D}"/>
          </ac:picMkLst>
        </pc:picChg>
      </pc:sldChg>
      <pc:sldChg chg="addSp modSp mod">
        <pc:chgData name="wang Jarvis" userId="bca866a97cb4107a" providerId="LiveId" clId="{4E8D9516-FC8F-4255-B989-13BB6063FB71}" dt="2023-11-30T08:14:06.184" v="2043" actId="1076"/>
        <pc:sldMkLst>
          <pc:docMk/>
          <pc:sldMk cId="0" sldId="511"/>
        </pc:sldMkLst>
        <pc:spChg chg="mod">
          <ac:chgData name="wang Jarvis" userId="bca866a97cb4107a" providerId="LiveId" clId="{4E8D9516-FC8F-4255-B989-13BB6063FB71}" dt="2023-11-30T08:09:05.991" v="2020"/>
          <ac:spMkLst>
            <pc:docMk/>
            <pc:sldMk cId="0" sldId="511"/>
            <ac:spMk id="21" creationId="{00000000-0000-0000-0000-000000000000}"/>
          </ac:spMkLst>
        </pc:spChg>
        <pc:picChg chg="add mod">
          <ac:chgData name="wang Jarvis" userId="bca866a97cb4107a" providerId="LiveId" clId="{4E8D9516-FC8F-4255-B989-13BB6063FB71}" dt="2023-11-30T08:14:06.184" v="2043" actId="1076"/>
          <ac:picMkLst>
            <pc:docMk/>
            <pc:sldMk cId="0" sldId="511"/>
            <ac:picMk id="2" creationId="{B3446026-00F1-F3C5-AF25-5F5AF93A0E25}"/>
          </ac:picMkLst>
        </pc:picChg>
        <pc:picChg chg="add mod">
          <ac:chgData name="wang Jarvis" userId="bca866a97cb4107a" providerId="LiveId" clId="{4E8D9516-FC8F-4255-B989-13BB6063FB71}" dt="2023-11-30T08:14:06.184" v="2043" actId="1076"/>
          <ac:picMkLst>
            <pc:docMk/>
            <pc:sldMk cId="0" sldId="511"/>
            <ac:picMk id="3" creationId="{07B09384-88F4-7FE6-9F29-96E02D61AF1C}"/>
          </ac:picMkLst>
        </pc:picChg>
      </pc:sldChg>
      <pc:sldChg chg="addSp delSp modSp mod">
        <pc:chgData name="wang Jarvis" userId="bca866a97cb4107a" providerId="LiveId" clId="{4E8D9516-FC8F-4255-B989-13BB6063FB71}" dt="2023-11-30T12:07:45.977" v="2106" actId="20577"/>
        <pc:sldMkLst>
          <pc:docMk/>
          <pc:sldMk cId="843733014" sldId="515"/>
        </pc:sldMkLst>
        <pc:spChg chg="add mod ord">
          <ac:chgData name="wang Jarvis" userId="bca866a97cb4107a" providerId="LiveId" clId="{4E8D9516-FC8F-4255-B989-13BB6063FB71}" dt="2023-11-30T07:29:00.641" v="1254" actId="1076"/>
          <ac:spMkLst>
            <pc:docMk/>
            <pc:sldMk cId="843733014" sldId="515"/>
            <ac:spMk id="4" creationId="{6A4BA8CE-D460-1B0D-0037-6278F121868D}"/>
          </ac:spMkLst>
        </pc:spChg>
        <pc:spChg chg="add mod">
          <ac:chgData name="wang Jarvis" userId="bca866a97cb4107a" providerId="LiveId" clId="{4E8D9516-FC8F-4255-B989-13BB6063FB71}" dt="2023-11-30T12:07:29.229" v="2088" actId="1076"/>
          <ac:spMkLst>
            <pc:docMk/>
            <pc:sldMk cId="843733014" sldId="515"/>
            <ac:spMk id="8" creationId="{F58C381B-847C-C511-8DDC-9C5A207EEF73}"/>
          </ac:spMkLst>
        </pc:spChg>
        <pc:spChg chg="mod topLvl">
          <ac:chgData name="wang Jarvis" userId="bca866a97cb4107a" providerId="LiveId" clId="{4E8D9516-FC8F-4255-B989-13BB6063FB71}" dt="2023-11-30T07:36:26.823" v="1353" actId="14100"/>
          <ac:spMkLst>
            <pc:docMk/>
            <pc:sldMk cId="843733014" sldId="515"/>
            <ac:spMk id="10" creationId="{13144CBA-5DBE-EBF2-62B6-7AA450242465}"/>
          </ac:spMkLst>
        </pc:spChg>
        <pc:spChg chg="add del">
          <ac:chgData name="wang Jarvis" userId="bca866a97cb4107a" providerId="LiveId" clId="{4E8D9516-FC8F-4255-B989-13BB6063FB71}" dt="2023-11-30T07:34:59.771" v="1323" actId="478"/>
          <ac:spMkLst>
            <pc:docMk/>
            <pc:sldMk cId="843733014" sldId="515"/>
            <ac:spMk id="12" creationId="{6D90949F-D75E-03D9-44F9-6E61C74ABDDD}"/>
          </ac:spMkLst>
        </pc:spChg>
        <pc:spChg chg="add mod">
          <ac:chgData name="wang Jarvis" userId="bca866a97cb4107a" providerId="LiveId" clId="{4E8D9516-FC8F-4255-B989-13BB6063FB71}" dt="2023-11-30T12:07:29.229" v="2088" actId="1076"/>
          <ac:spMkLst>
            <pc:docMk/>
            <pc:sldMk cId="843733014" sldId="515"/>
            <ac:spMk id="18" creationId="{BF55E495-CC23-C38F-E89F-F6B81A5B301A}"/>
          </ac:spMkLst>
        </pc:spChg>
        <pc:spChg chg="add del mod">
          <ac:chgData name="wang Jarvis" userId="bca866a97cb4107a" providerId="LiveId" clId="{4E8D9516-FC8F-4255-B989-13BB6063FB71}" dt="2023-11-30T07:39:01.224" v="1407" actId="478"/>
          <ac:spMkLst>
            <pc:docMk/>
            <pc:sldMk cId="843733014" sldId="515"/>
            <ac:spMk id="19" creationId="{B3831C44-636F-CBC1-373C-6E1147DEE28F}"/>
          </ac:spMkLst>
        </pc:spChg>
        <pc:spChg chg="add mod">
          <ac:chgData name="wang Jarvis" userId="bca866a97cb4107a" providerId="LiveId" clId="{4E8D9516-FC8F-4255-B989-13BB6063FB71}" dt="2023-11-30T12:07:29.229" v="2088" actId="1076"/>
          <ac:spMkLst>
            <pc:docMk/>
            <pc:sldMk cId="843733014" sldId="515"/>
            <ac:spMk id="24" creationId="{2B46086B-0BE8-6FC2-5FDE-C8D169EB71FE}"/>
          </ac:spMkLst>
        </pc:spChg>
        <pc:spChg chg="add mod">
          <ac:chgData name="wang Jarvis" userId="bca866a97cb4107a" providerId="LiveId" clId="{4E8D9516-FC8F-4255-B989-13BB6063FB71}" dt="2023-11-30T12:07:29.229" v="2088" actId="1076"/>
          <ac:spMkLst>
            <pc:docMk/>
            <pc:sldMk cId="843733014" sldId="515"/>
            <ac:spMk id="29" creationId="{A6A7160E-C0FF-DA70-F25A-3F7145DAF26E}"/>
          </ac:spMkLst>
        </pc:spChg>
        <pc:spChg chg="add mod">
          <ac:chgData name="wang Jarvis" userId="bca866a97cb4107a" providerId="LiveId" clId="{4E8D9516-FC8F-4255-B989-13BB6063FB71}" dt="2023-11-30T12:07:29.229" v="2088" actId="1076"/>
          <ac:spMkLst>
            <pc:docMk/>
            <pc:sldMk cId="843733014" sldId="515"/>
            <ac:spMk id="30" creationId="{48390800-96EC-89D1-434D-E3AA7F3CBCC3}"/>
          </ac:spMkLst>
        </pc:spChg>
        <pc:spChg chg="add mod">
          <ac:chgData name="wang Jarvis" userId="bca866a97cb4107a" providerId="LiveId" clId="{4E8D9516-FC8F-4255-B989-13BB6063FB71}" dt="2023-11-30T12:07:45.977" v="2106" actId="20577"/>
          <ac:spMkLst>
            <pc:docMk/>
            <pc:sldMk cId="843733014" sldId="515"/>
            <ac:spMk id="31" creationId="{6C8B43A0-8C8A-BA88-E6D2-3DA93B9DAA33}"/>
          </ac:spMkLst>
        </pc:spChg>
        <pc:grpChg chg="add mod">
          <ac:chgData name="wang Jarvis" userId="bca866a97cb4107a" providerId="LiveId" clId="{4E8D9516-FC8F-4255-B989-13BB6063FB71}" dt="2023-11-30T12:07:29.229" v="2088" actId="1076"/>
          <ac:grpSpMkLst>
            <pc:docMk/>
            <pc:sldMk cId="843733014" sldId="515"/>
            <ac:grpSpMk id="5" creationId="{FCB7D038-1B03-3DFB-8904-4F7FD7CD9F71}"/>
          </ac:grpSpMkLst>
        </pc:grpChg>
        <pc:grpChg chg="add del mod">
          <ac:chgData name="wang Jarvis" userId="bca866a97cb4107a" providerId="LiveId" clId="{4E8D9516-FC8F-4255-B989-13BB6063FB71}" dt="2023-11-30T07:35:32.321" v="1324" actId="478"/>
          <ac:grpSpMkLst>
            <pc:docMk/>
            <pc:sldMk cId="843733014" sldId="515"/>
            <ac:grpSpMk id="9" creationId="{CED56F6E-6218-48EA-4689-2348FA88D09C}"/>
          </ac:grpSpMkLst>
        </pc:grpChg>
        <pc:grpChg chg="add mod">
          <ac:chgData name="wang Jarvis" userId="bca866a97cb4107a" providerId="LiveId" clId="{4E8D9516-FC8F-4255-B989-13BB6063FB71}" dt="2023-11-30T12:07:29.229" v="2088" actId="1076"/>
          <ac:grpSpMkLst>
            <pc:docMk/>
            <pc:sldMk cId="843733014" sldId="515"/>
            <ac:grpSpMk id="15" creationId="{33C09BB7-7F56-869D-779A-2F2A53DDCE19}"/>
          </ac:grpSpMkLst>
        </pc:grpChg>
        <pc:picChg chg="add mod">
          <ac:chgData name="wang Jarvis" userId="bca866a97cb4107a" providerId="LiveId" clId="{4E8D9516-FC8F-4255-B989-13BB6063FB71}" dt="2023-11-30T07:28:50.730" v="1249" actId="1076"/>
          <ac:picMkLst>
            <pc:docMk/>
            <pc:sldMk cId="843733014" sldId="515"/>
            <ac:picMk id="3" creationId="{D6D558B4-123F-2A59-3B79-861F01600045}"/>
          </ac:picMkLst>
        </pc:picChg>
        <pc:picChg chg="del mod topLvl">
          <ac:chgData name="wang Jarvis" userId="bca866a97cb4107a" providerId="LiveId" clId="{4E8D9516-FC8F-4255-B989-13BB6063FB71}" dt="2023-11-30T07:35:32.321" v="1324" actId="478"/>
          <ac:picMkLst>
            <pc:docMk/>
            <pc:sldMk cId="843733014" sldId="515"/>
            <ac:picMk id="11" creationId="{7BDE1030-F674-2CBE-9BF1-7483AC2A8740}"/>
          </ac:picMkLst>
        </pc:picChg>
        <pc:picChg chg="add mod modCrop">
          <ac:chgData name="wang Jarvis" userId="bca866a97cb4107a" providerId="LiveId" clId="{4E8D9516-FC8F-4255-B989-13BB6063FB71}" dt="2023-11-30T07:35:54.536" v="1331" actId="1076"/>
          <ac:picMkLst>
            <pc:docMk/>
            <pc:sldMk cId="843733014" sldId="515"/>
            <ac:picMk id="14" creationId="{C0D02D6D-CFA5-0822-4D4D-59168373C176}"/>
          </ac:picMkLst>
        </pc:picChg>
        <pc:picChg chg="add del mod">
          <ac:chgData name="wang Jarvis" userId="bca866a97cb4107a" providerId="LiveId" clId="{4E8D9516-FC8F-4255-B989-13BB6063FB71}" dt="2023-11-30T07:48:49.704" v="1527" actId="478"/>
          <ac:picMkLst>
            <pc:docMk/>
            <pc:sldMk cId="843733014" sldId="515"/>
            <ac:picMk id="1028" creationId="{C49E37C4-2E8D-5105-3249-5185E0A8820D}"/>
          </ac:picMkLst>
        </pc:picChg>
        <pc:cxnChg chg="add mod">
          <ac:chgData name="wang Jarvis" userId="bca866a97cb4107a" providerId="LiveId" clId="{4E8D9516-FC8F-4255-B989-13BB6063FB71}" dt="2023-11-30T12:07:29.229" v="2088" actId="1076"/>
          <ac:cxnSpMkLst>
            <pc:docMk/>
            <pc:sldMk cId="843733014" sldId="515"/>
            <ac:cxnSpMk id="7" creationId="{3200E923-FC0D-C5A1-3832-0B00963A45CC}"/>
          </ac:cxnSpMkLst>
        </pc:cxnChg>
        <pc:cxnChg chg="add mod">
          <ac:chgData name="wang Jarvis" userId="bca866a97cb4107a" providerId="LiveId" clId="{4E8D9516-FC8F-4255-B989-13BB6063FB71}" dt="2023-11-30T12:07:29.229" v="2088" actId="1076"/>
          <ac:cxnSpMkLst>
            <pc:docMk/>
            <pc:sldMk cId="843733014" sldId="515"/>
            <ac:cxnSpMk id="17" creationId="{DC77C394-BD88-EE20-0CE4-9D190B540837}"/>
          </ac:cxnSpMkLst>
        </pc:cxnChg>
        <pc:cxnChg chg="add mod">
          <ac:chgData name="wang Jarvis" userId="bca866a97cb4107a" providerId="LiveId" clId="{4E8D9516-FC8F-4255-B989-13BB6063FB71}" dt="2023-11-30T12:07:29.229" v="2088" actId="1076"/>
          <ac:cxnSpMkLst>
            <pc:docMk/>
            <pc:sldMk cId="843733014" sldId="515"/>
            <ac:cxnSpMk id="21" creationId="{8EBF7DF4-1BE3-DF3C-1C70-762A0EAC4149}"/>
          </ac:cxnSpMkLst>
        </pc:cxnChg>
        <pc:cxnChg chg="add mod">
          <ac:chgData name="wang Jarvis" userId="bca866a97cb4107a" providerId="LiveId" clId="{4E8D9516-FC8F-4255-B989-13BB6063FB71}" dt="2023-11-30T12:07:29.229" v="2088" actId="1076"/>
          <ac:cxnSpMkLst>
            <pc:docMk/>
            <pc:sldMk cId="843733014" sldId="515"/>
            <ac:cxnSpMk id="23" creationId="{6C4C7C56-EA6D-62D9-8A11-D091AB98CB91}"/>
          </ac:cxnSpMkLst>
        </pc:cxnChg>
        <pc:cxnChg chg="add mod">
          <ac:chgData name="wang Jarvis" userId="bca866a97cb4107a" providerId="LiveId" clId="{4E8D9516-FC8F-4255-B989-13BB6063FB71}" dt="2023-11-30T12:07:29.229" v="2088" actId="1076"/>
          <ac:cxnSpMkLst>
            <pc:docMk/>
            <pc:sldMk cId="843733014" sldId="515"/>
            <ac:cxnSpMk id="28" creationId="{5BD3F8E9-D729-9AF0-09E2-66056BECEC3E}"/>
          </ac:cxnSpMkLst>
        </pc:cxnChg>
        <pc:cxnChg chg="add mod">
          <ac:chgData name="wang Jarvis" userId="bca866a97cb4107a" providerId="LiveId" clId="{4E8D9516-FC8F-4255-B989-13BB6063FB71}" dt="2023-11-30T12:07:29.229" v="2088" actId="1076"/>
          <ac:cxnSpMkLst>
            <pc:docMk/>
            <pc:sldMk cId="843733014" sldId="515"/>
            <ac:cxnSpMk id="33" creationId="{4C15A962-63E9-FC52-420A-F58485F5390A}"/>
          </ac:cxnSpMkLst>
        </pc:cxnChg>
        <pc:cxnChg chg="add mod">
          <ac:chgData name="wang Jarvis" userId="bca866a97cb4107a" providerId="LiveId" clId="{4E8D9516-FC8F-4255-B989-13BB6063FB71}" dt="2023-11-30T12:07:45.977" v="2106" actId="20577"/>
          <ac:cxnSpMkLst>
            <pc:docMk/>
            <pc:sldMk cId="843733014" sldId="515"/>
            <ac:cxnSpMk id="35" creationId="{23A5648F-822E-5E41-E427-325AF7DD3787}"/>
          </ac:cxnSpMkLst>
        </pc:cxnChg>
      </pc:sldChg>
      <pc:sldChg chg="addSp delSp modSp mod">
        <pc:chgData name="wang Jarvis" userId="bca866a97cb4107a" providerId="LiveId" clId="{4E8D9516-FC8F-4255-B989-13BB6063FB71}" dt="2023-11-29T06:51:11.669" v="457" actId="1076"/>
        <pc:sldMkLst>
          <pc:docMk/>
          <pc:sldMk cId="3600591816" sldId="517"/>
        </pc:sldMkLst>
        <pc:spChg chg="add mod">
          <ac:chgData name="wang Jarvis" userId="bca866a97cb4107a" providerId="LiveId" clId="{4E8D9516-FC8F-4255-B989-13BB6063FB71}" dt="2023-11-29T06:51:11.669" v="457" actId="1076"/>
          <ac:spMkLst>
            <pc:docMk/>
            <pc:sldMk cId="3600591816" sldId="517"/>
            <ac:spMk id="3" creationId="{46053537-C4D3-AF8A-C45E-A76BA4FB4283}"/>
          </ac:spMkLst>
        </pc:spChg>
        <pc:spChg chg="add del mod">
          <ac:chgData name="wang Jarvis" userId="bca866a97cb4107a" providerId="LiveId" clId="{4E8D9516-FC8F-4255-B989-13BB6063FB71}" dt="2023-11-29T06:09:27.651" v="23" actId="478"/>
          <ac:spMkLst>
            <pc:docMk/>
            <pc:sldMk cId="3600591816" sldId="517"/>
            <ac:spMk id="6" creationId="{28DFDBEB-7299-A64A-47C6-1C570415D7E6}"/>
          </ac:spMkLst>
        </pc:spChg>
        <pc:spChg chg="add del mod">
          <ac:chgData name="wang Jarvis" userId="bca866a97cb4107a" providerId="LiveId" clId="{4E8D9516-FC8F-4255-B989-13BB6063FB71}" dt="2023-11-29T06:16:20.239" v="94" actId="478"/>
          <ac:spMkLst>
            <pc:docMk/>
            <pc:sldMk cId="3600591816" sldId="517"/>
            <ac:spMk id="7" creationId="{57B55E67-D6D3-84CE-BCB1-813DC9D71E57}"/>
          </ac:spMkLst>
        </pc:spChg>
        <pc:spChg chg="add del">
          <ac:chgData name="wang Jarvis" userId="bca866a97cb4107a" providerId="LiveId" clId="{4E8D9516-FC8F-4255-B989-13BB6063FB71}" dt="2023-11-29T06:11:30.492" v="37" actId="11529"/>
          <ac:spMkLst>
            <pc:docMk/>
            <pc:sldMk cId="3600591816" sldId="517"/>
            <ac:spMk id="8" creationId="{B14661FD-241D-D7F1-B842-CF6A2D893222}"/>
          </ac:spMkLst>
        </pc:spChg>
        <pc:spChg chg="add mod">
          <ac:chgData name="wang Jarvis" userId="bca866a97cb4107a" providerId="LiveId" clId="{4E8D9516-FC8F-4255-B989-13BB6063FB71}" dt="2023-11-29T06:51:11.669" v="457" actId="1076"/>
          <ac:spMkLst>
            <pc:docMk/>
            <pc:sldMk cId="3600591816" sldId="517"/>
            <ac:spMk id="11" creationId="{9AA6F051-79E0-145B-3640-CF79575E36CA}"/>
          </ac:spMkLst>
        </pc:spChg>
        <pc:spChg chg="add mod">
          <ac:chgData name="wang Jarvis" userId="bca866a97cb4107a" providerId="LiveId" clId="{4E8D9516-FC8F-4255-B989-13BB6063FB71}" dt="2023-11-29T06:51:11.669" v="457" actId="1076"/>
          <ac:spMkLst>
            <pc:docMk/>
            <pc:sldMk cId="3600591816" sldId="517"/>
            <ac:spMk id="13" creationId="{147B7FE2-4732-9F3D-FD47-536A856DDAC7}"/>
          </ac:spMkLst>
        </pc:spChg>
        <pc:spChg chg="add mod">
          <ac:chgData name="wang Jarvis" userId="bca866a97cb4107a" providerId="LiveId" clId="{4E8D9516-FC8F-4255-B989-13BB6063FB71}" dt="2023-11-29T06:51:11.669" v="457" actId="1076"/>
          <ac:spMkLst>
            <pc:docMk/>
            <pc:sldMk cId="3600591816" sldId="517"/>
            <ac:spMk id="24" creationId="{D09CD19E-1046-E9C0-3524-4FE24C8C3E97}"/>
          </ac:spMkLst>
        </pc:spChg>
        <pc:spChg chg="add mod">
          <ac:chgData name="wang Jarvis" userId="bca866a97cb4107a" providerId="LiveId" clId="{4E8D9516-FC8F-4255-B989-13BB6063FB71}" dt="2023-11-29T06:51:11.669" v="457" actId="1076"/>
          <ac:spMkLst>
            <pc:docMk/>
            <pc:sldMk cId="3600591816" sldId="517"/>
            <ac:spMk id="28" creationId="{D501FC96-8605-3F1C-C66B-FA8E237B3592}"/>
          </ac:spMkLst>
        </pc:spChg>
        <pc:spChg chg="add mod">
          <ac:chgData name="wang Jarvis" userId="bca866a97cb4107a" providerId="LiveId" clId="{4E8D9516-FC8F-4255-B989-13BB6063FB71}" dt="2023-11-29T06:51:11.669" v="457" actId="1076"/>
          <ac:spMkLst>
            <pc:docMk/>
            <pc:sldMk cId="3600591816" sldId="517"/>
            <ac:spMk id="30" creationId="{C6E400ED-1C3D-4921-7BEA-ED1C3F36AD30}"/>
          </ac:spMkLst>
        </pc:spChg>
        <pc:spChg chg="add mod">
          <ac:chgData name="wang Jarvis" userId="bca866a97cb4107a" providerId="LiveId" clId="{4E8D9516-FC8F-4255-B989-13BB6063FB71}" dt="2023-11-29T06:51:11.669" v="457" actId="1076"/>
          <ac:spMkLst>
            <pc:docMk/>
            <pc:sldMk cId="3600591816" sldId="517"/>
            <ac:spMk id="32" creationId="{32E0B277-1F79-5172-C14E-77276C9FE02D}"/>
          </ac:spMkLst>
        </pc:spChg>
        <pc:spChg chg="add del mod">
          <ac:chgData name="wang Jarvis" userId="bca866a97cb4107a" providerId="LiveId" clId="{4E8D9516-FC8F-4255-B989-13BB6063FB71}" dt="2023-11-29T06:48:21.183" v="406"/>
          <ac:spMkLst>
            <pc:docMk/>
            <pc:sldMk cId="3600591816" sldId="517"/>
            <ac:spMk id="33" creationId="{6632325A-E1B7-1551-E688-25FB79483CC8}"/>
          </ac:spMkLst>
        </pc:spChg>
        <pc:spChg chg="add mod">
          <ac:chgData name="wang Jarvis" userId="bca866a97cb4107a" providerId="LiveId" clId="{4E8D9516-FC8F-4255-B989-13BB6063FB71}" dt="2023-11-29T06:51:11.669" v="457" actId="1076"/>
          <ac:spMkLst>
            <pc:docMk/>
            <pc:sldMk cId="3600591816" sldId="517"/>
            <ac:spMk id="38" creationId="{C8B767EB-A410-AFEC-FE82-770A672AD3DB}"/>
          </ac:spMkLst>
        </pc:spChg>
        <pc:picChg chg="add mod modCrop">
          <ac:chgData name="wang Jarvis" userId="bca866a97cb4107a" providerId="LiveId" clId="{4E8D9516-FC8F-4255-B989-13BB6063FB71}" dt="2023-11-29T06:51:11.669" v="457" actId="1076"/>
          <ac:picMkLst>
            <pc:docMk/>
            <pc:sldMk cId="3600591816" sldId="517"/>
            <ac:picMk id="16" creationId="{9D74A34C-05B5-2A0B-40DC-A829CA365787}"/>
          </ac:picMkLst>
        </pc:picChg>
        <pc:picChg chg="add mod">
          <ac:chgData name="wang Jarvis" userId="bca866a97cb4107a" providerId="LiveId" clId="{4E8D9516-FC8F-4255-B989-13BB6063FB71}" dt="2023-11-29T06:51:11.669" v="457" actId="1076"/>
          <ac:picMkLst>
            <pc:docMk/>
            <pc:sldMk cId="3600591816" sldId="517"/>
            <ac:picMk id="18" creationId="{8AA8CBF3-B80D-4270-038F-4C35D9E7B0E2}"/>
          </ac:picMkLst>
        </pc:picChg>
        <pc:picChg chg="add mod">
          <ac:chgData name="wang Jarvis" userId="bca866a97cb4107a" providerId="LiveId" clId="{4E8D9516-FC8F-4255-B989-13BB6063FB71}" dt="2023-11-29T06:51:11.669" v="457" actId="1076"/>
          <ac:picMkLst>
            <pc:docMk/>
            <pc:sldMk cId="3600591816" sldId="517"/>
            <ac:picMk id="19" creationId="{C7E717AA-7239-D29A-628E-A86EF1371A26}"/>
          </ac:picMkLst>
        </pc:picChg>
        <pc:picChg chg="add mod">
          <ac:chgData name="wang Jarvis" userId="bca866a97cb4107a" providerId="LiveId" clId="{4E8D9516-FC8F-4255-B989-13BB6063FB71}" dt="2023-11-29T06:51:11.669" v="457" actId="1076"/>
          <ac:picMkLst>
            <pc:docMk/>
            <pc:sldMk cId="3600591816" sldId="517"/>
            <ac:picMk id="21" creationId="{F0133DB8-0C3E-D1FE-3F77-D1BE0A304082}"/>
          </ac:picMkLst>
        </pc:picChg>
        <pc:picChg chg="add mod">
          <ac:chgData name="wang Jarvis" userId="bca866a97cb4107a" providerId="LiveId" clId="{4E8D9516-FC8F-4255-B989-13BB6063FB71}" dt="2023-11-29T06:51:11.669" v="457" actId="1076"/>
          <ac:picMkLst>
            <pc:docMk/>
            <pc:sldMk cId="3600591816" sldId="517"/>
            <ac:picMk id="22" creationId="{5142B4E6-A6C0-5D2B-9BF1-4474951EFB36}"/>
          </ac:picMkLst>
        </pc:picChg>
        <pc:picChg chg="add mod">
          <ac:chgData name="wang Jarvis" userId="bca866a97cb4107a" providerId="LiveId" clId="{4E8D9516-FC8F-4255-B989-13BB6063FB71}" dt="2023-11-29T06:51:11.669" v="457" actId="1076"/>
          <ac:picMkLst>
            <pc:docMk/>
            <pc:sldMk cId="3600591816" sldId="517"/>
            <ac:picMk id="23" creationId="{F62D11B6-2AA4-4D5C-B59E-6FC5B0E3B3D2}"/>
          </ac:picMkLst>
        </pc:picChg>
        <pc:cxnChg chg="add mod">
          <ac:chgData name="wang Jarvis" userId="bca866a97cb4107a" providerId="LiveId" clId="{4E8D9516-FC8F-4255-B989-13BB6063FB71}" dt="2023-11-29T06:51:11.669" v="457" actId="1076"/>
          <ac:cxnSpMkLst>
            <pc:docMk/>
            <pc:sldMk cId="3600591816" sldId="517"/>
            <ac:cxnSpMk id="5" creationId="{EF8AA19A-F20B-CB56-4732-08F0B16BB71E}"/>
          </ac:cxnSpMkLst>
        </pc:cxnChg>
        <pc:cxnChg chg="add mod">
          <ac:chgData name="wang Jarvis" userId="bca866a97cb4107a" providerId="LiveId" clId="{4E8D9516-FC8F-4255-B989-13BB6063FB71}" dt="2023-11-29T06:51:11.669" v="457" actId="1076"/>
          <ac:cxnSpMkLst>
            <pc:docMk/>
            <pc:sldMk cId="3600591816" sldId="517"/>
            <ac:cxnSpMk id="12" creationId="{946887DD-D53C-9A8A-FBB2-75788203C966}"/>
          </ac:cxnSpMkLst>
        </pc:cxnChg>
        <pc:cxnChg chg="add mod">
          <ac:chgData name="wang Jarvis" userId="bca866a97cb4107a" providerId="LiveId" clId="{4E8D9516-FC8F-4255-B989-13BB6063FB71}" dt="2023-11-29T06:51:11.669" v="457" actId="1076"/>
          <ac:cxnSpMkLst>
            <pc:docMk/>
            <pc:sldMk cId="3600591816" sldId="517"/>
            <ac:cxnSpMk id="14" creationId="{CFD85BB0-95E1-0F4D-EBB9-99E1F49728D9}"/>
          </ac:cxnSpMkLst>
        </pc:cxnChg>
        <pc:cxnChg chg="add mod">
          <ac:chgData name="wang Jarvis" userId="bca866a97cb4107a" providerId="LiveId" clId="{4E8D9516-FC8F-4255-B989-13BB6063FB71}" dt="2023-11-29T06:51:11.669" v="457" actId="1076"/>
          <ac:cxnSpMkLst>
            <pc:docMk/>
            <pc:sldMk cId="3600591816" sldId="517"/>
            <ac:cxnSpMk id="26" creationId="{5C397B0E-DB84-A7D6-AD08-4DDA9A5864B8}"/>
          </ac:cxnSpMkLst>
        </pc:cxnChg>
        <pc:cxnChg chg="add mod">
          <ac:chgData name="wang Jarvis" userId="bca866a97cb4107a" providerId="LiveId" clId="{4E8D9516-FC8F-4255-B989-13BB6063FB71}" dt="2023-11-29T06:51:11.669" v="457" actId="1076"/>
          <ac:cxnSpMkLst>
            <pc:docMk/>
            <pc:sldMk cId="3600591816" sldId="517"/>
            <ac:cxnSpMk id="31" creationId="{9E4CB4C2-9CEF-19C0-5E5B-9BC16FF14573}"/>
          </ac:cxnSpMkLst>
        </pc:cxnChg>
        <pc:cxnChg chg="add mod">
          <ac:chgData name="wang Jarvis" userId="bca866a97cb4107a" providerId="LiveId" clId="{4E8D9516-FC8F-4255-B989-13BB6063FB71}" dt="2023-11-29T06:51:11.669" v="457" actId="1076"/>
          <ac:cxnSpMkLst>
            <pc:docMk/>
            <pc:sldMk cId="3600591816" sldId="517"/>
            <ac:cxnSpMk id="35" creationId="{4D7A5B70-7405-997D-3A33-B31AA02D6276}"/>
          </ac:cxnSpMkLst>
        </pc:cxnChg>
        <pc:cxnChg chg="add mod">
          <ac:chgData name="wang Jarvis" userId="bca866a97cb4107a" providerId="LiveId" clId="{4E8D9516-FC8F-4255-B989-13BB6063FB71}" dt="2023-11-29T06:51:11.669" v="457" actId="1076"/>
          <ac:cxnSpMkLst>
            <pc:docMk/>
            <pc:sldMk cId="3600591816" sldId="517"/>
            <ac:cxnSpMk id="37" creationId="{3D00B751-F495-D81C-E137-CBDCBD15282C}"/>
          </ac:cxnSpMkLst>
        </pc:cxnChg>
      </pc:sldChg>
      <pc:sldChg chg="addSp delSp modSp mod modNotesTx">
        <pc:chgData name="wang Jarvis" userId="bca866a97cb4107a" providerId="LiveId" clId="{4E8D9516-FC8F-4255-B989-13BB6063FB71}" dt="2023-11-30T04:25:06.750" v="838" actId="1036"/>
        <pc:sldMkLst>
          <pc:docMk/>
          <pc:sldMk cId="3978688356" sldId="518"/>
        </pc:sldMkLst>
        <pc:spChg chg="mod">
          <ac:chgData name="wang Jarvis" userId="bca866a97cb4107a" providerId="LiveId" clId="{4E8D9516-FC8F-4255-B989-13BB6063FB71}" dt="2023-11-30T04:22:37.908" v="787" actId="1076"/>
          <ac:spMkLst>
            <pc:docMk/>
            <pc:sldMk cId="3978688356" sldId="518"/>
            <ac:spMk id="2" creationId="{29157A9B-D85A-D191-EBA9-9827336E4FD3}"/>
          </ac:spMkLst>
        </pc:spChg>
        <pc:spChg chg="add mod">
          <ac:chgData name="wang Jarvis" userId="bca866a97cb4107a" providerId="LiveId" clId="{4E8D9516-FC8F-4255-B989-13BB6063FB71}" dt="2023-11-30T04:25:06.750" v="838" actId="1036"/>
          <ac:spMkLst>
            <pc:docMk/>
            <pc:sldMk cId="3978688356" sldId="518"/>
            <ac:spMk id="3" creationId="{57F492DD-2AD9-DCB4-EBCA-E23DFDB9916D}"/>
          </ac:spMkLst>
        </pc:spChg>
        <pc:spChg chg="add mod">
          <ac:chgData name="wang Jarvis" userId="bca866a97cb4107a" providerId="LiveId" clId="{4E8D9516-FC8F-4255-B989-13BB6063FB71}" dt="2023-11-30T04:25:06.750" v="838" actId="1036"/>
          <ac:spMkLst>
            <pc:docMk/>
            <pc:sldMk cId="3978688356" sldId="518"/>
            <ac:spMk id="4" creationId="{3C5745D9-4A97-81D6-DDC4-A3685CB751E6}"/>
          </ac:spMkLst>
        </pc:spChg>
        <pc:spChg chg="add mod">
          <ac:chgData name="wang Jarvis" userId="bca866a97cb4107a" providerId="LiveId" clId="{4E8D9516-FC8F-4255-B989-13BB6063FB71}" dt="2023-11-30T04:25:06.750" v="838" actId="1036"/>
          <ac:spMkLst>
            <pc:docMk/>
            <pc:sldMk cId="3978688356" sldId="518"/>
            <ac:spMk id="5" creationId="{8E945CDE-231B-D38E-7AB5-31DB0BD07538}"/>
          </ac:spMkLst>
        </pc:spChg>
        <pc:spChg chg="add mod">
          <ac:chgData name="wang Jarvis" userId="bca866a97cb4107a" providerId="LiveId" clId="{4E8D9516-FC8F-4255-B989-13BB6063FB71}" dt="2023-11-30T04:25:06.750" v="838" actId="1036"/>
          <ac:spMkLst>
            <pc:docMk/>
            <pc:sldMk cId="3978688356" sldId="518"/>
            <ac:spMk id="6" creationId="{A31FFD8E-059F-6A3B-F634-6B6B81E174F2}"/>
          </ac:spMkLst>
        </pc:spChg>
        <pc:spChg chg="add mod">
          <ac:chgData name="wang Jarvis" userId="bca866a97cb4107a" providerId="LiveId" clId="{4E8D9516-FC8F-4255-B989-13BB6063FB71}" dt="2023-11-30T04:25:06.750" v="838" actId="1036"/>
          <ac:spMkLst>
            <pc:docMk/>
            <pc:sldMk cId="3978688356" sldId="518"/>
            <ac:spMk id="7" creationId="{CDE3BB74-7FDB-882B-6225-502DD6CA5554}"/>
          </ac:spMkLst>
        </pc:spChg>
        <pc:spChg chg="add mod ord">
          <ac:chgData name="wang Jarvis" userId="bca866a97cb4107a" providerId="LiveId" clId="{4E8D9516-FC8F-4255-B989-13BB6063FB71}" dt="2023-11-30T04:25:06.750" v="838" actId="1036"/>
          <ac:spMkLst>
            <pc:docMk/>
            <pc:sldMk cId="3978688356" sldId="518"/>
            <ac:spMk id="8" creationId="{610FA716-BBDF-55E6-D7C1-690F711253CB}"/>
          </ac:spMkLst>
        </pc:spChg>
        <pc:spChg chg="add mod">
          <ac:chgData name="wang Jarvis" userId="bca866a97cb4107a" providerId="LiveId" clId="{4E8D9516-FC8F-4255-B989-13BB6063FB71}" dt="2023-11-30T04:25:06.750" v="838" actId="1036"/>
          <ac:spMkLst>
            <pc:docMk/>
            <pc:sldMk cId="3978688356" sldId="518"/>
            <ac:spMk id="9" creationId="{4E9E81C5-4C9B-C5AD-ECB1-805E79E0E7A8}"/>
          </ac:spMkLst>
        </pc:spChg>
        <pc:spChg chg="add mod">
          <ac:chgData name="wang Jarvis" userId="bca866a97cb4107a" providerId="LiveId" clId="{4E8D9516-FC8F-4255-B989-13BB6063FB71}" dt="2023-11-30T04:25:06.750" v="838" actId="1036"/>
          <ac:spMkLst>
            <pc:docMk/>
            <pc:sldMk cId="3978688356" sldId="518"/>
            <ac:spMk id="10" creationId="{90DE8AD6-2861-5C28-F11F-4C04A54552C5}"/>
          </ac:spMkLst>
        </pc:spChg>
        <pc:spChg chg="add del">
          <ac:chgData name="wang Jarvis" userId="bca866a97cb4107a" providerId="LiveId" clId="{4E8D9516-FC8F-4255-B989-13BB6063FB71}" dt="2023-11-30T03:58:40.219" v="566" actId="11529"/>
          <ac:spMkLst>
            <pc:docMk/>
            <pc:sldMk cId="3978688356" sldId="518"/>
            <ac:spMk id="11" creationId="{F4B5A2F5-F516-6DB2-F3CA-A010059EFCD1}"/>
          </ac:spMkLst>
        </pc:spChg>
        <pc:spChg chg="add mod">
          <ac:chgData name="wang Jarvis" userId="bca866a97cb4107a" providerId="LiveId" clId="{4E8D9516-FC8F-4255-B989-13BB6063FB71}" dt="2023-11-30T04:25:06.750" v="838" actId="1036"/>
          <ac:spMkLst>
            <pc:docMk/>
            <pc:sldMk cId="3978688356" sldId="518"/>
            <ac:spMk id="20" creationId="{1D3969F0-7715-DB04-5A2D-BE324E7F46F0}"/>
          </ac:spMkLst>
        </pc:spChg>
        <pc:spChg chg="add mod">
          <ac:chgData name="wang Jarvis" userId="bca866a97cb4107a" providerId="LiveId" clId="{4E8D9516-FC8F-4255-B989-13BB6063FB71}" dt="2023-11-30T04:25:06.750" v="838" actId="1036"/>
          <ac:spMkLst>
            <pc:docMk/>
            <pc:sldMk cId="3978688356" sldId="518"/>
            <ac:spMk id="24" creationId="{40CBDE9C-BFC4-FA5C-B720-F5AB5E824488}"/>
          </ac:spMkLst>
        </pc:spChg>
        <pc:spChg chg="add mod">
          <ac:chgData name="wang Jarvis" userId="bca866a97cb4107a" providerId="LiveId" clId="{4E8D9516-FC8F-4255-B989-13BB6063FB71}" dt="2023-11-30T04:25:06.750" v="838" actId="1036"/>
          <ac:spMkLst>
            <pc:docMk/>
            <pc:sldMk cId="3978688356" sldId="518"/>
            <ac:spMk id="25" creationId="{63EF7E1C-372F-B9A6-2F65-07DE8A611B7C}"/>
          </ac:spMkLst>
        </pc:spChg>
        <pc:spChg chg="add mod">
          <ac:chgData name="wang Jarvis" userId="bca866a97cb4107a" providerId="LiveId" clId="{4E8D9516-FC8F-4255-B989-13BB6063FB71}" dt="2023-11-30T04:25:06.750" v="838" actId="1036"/>
          <ac:spMkLst>
            <pc:docMk/>
            <pc:sldMk cId="3978688356" sldId="518"/>
            <ac:spMk id="26" creationId="{9795F5A3-4B60-63CD-28FA-92F698616063}"/>
          </ac:spMkLst>
        </pc:spChg>
        <pc:spChg chg="add mod">
          <ac:chgData name="wang Jarvis" userId="bca866a97cb4107a" providerId="LiveId" clId="{4E8D9516-FC8F-4255-B989-13BB6063FB71}" dt="2023-11-30T04:25:06.750" v="838" actId="1036"/>
          <ac:spMkLst>
            <pc:docMk/>
            <pc:sldMk cId="3978688356" sldId="518"/>
            <ac:spMk id="27" creationId="{0504A423-2CEB-3BC9-FF58-510340059798}"/>
          </ac:spMkLst>
        </pc:spChg>
        <pc:spChg chg="add mod">
          <ac:chgData name="wang Jarvis" userId="bca866a97cb4107a" providerId="LiveId" clId="{4E8D9516-FC8F-4255-B989-13BB6063FB71}" dt="2023-11-30T04:25:06.750" v="838" actId="1036"/>
          <ac:spMkLst>
            <pc:docMk/>
            <pc:sldMk cId="3978688356" sldId="518"/>
            <ac:spMk id="28" creationId="{6363680F-1BAB-D0CA-114E-1909B67D86DE}"/>
          </ac:spMkLst>
        </pc:spChg>
        <pc:spChg chg="add mod">
          <ac:chgData name="wang Jarvis" userId="bca866a97cb4107a" providerId="LiveId" clId="{4E8D9516-FC8F-4255-B989-13BB6063FB71}" dt="2023-11-30T04:25:06.750" v="838" actId="1036"/>
          <ac:spMkLst>
            <pc:docMk/>
            <pc:sldMk cId="3978688356" sldId="518"/>
            <ac:spMk id="29" creationId="{32A00E4B-49FE-D63A-876A-F93F8FCBF519}"/>
          </ac:spMkLst>
        </pc:spChg>
        <pc:spChg chg="add mod">
          <ac:chgData name="wang Jarvis" userId="bca866a97cb4107a" providerId="LiveId" clId="{4E8D9516-FC8F-4255-B989-13BB6063FB71}" dt="2023-11-30T04:25:06.750" v="838" actId="1036"/>
          <ac:spMkLst>
            <pc:docMk/>
            <pc:sldMk cId="3978688356" sldId="518"/>
            <ac:spMk id="30" creationId="{AC3454BC-A047-261F-4941-603120E6D556}"/>
          </ac:spMkLst>
        </pc:spChg>
        <pc:spChg chg="add mod">
          <ac:chgData name="wang Jarvis" userId="bca866a97cb4107a" providerId="LiveId" clId="{4E8D9516-FC8F-4255-B989-13BB6063FB71}" dt="2023-11-30T04:25:06.750" v="838" actId="1036"/>
          <ac:spMkLst>
            <pc:docMk/>
            <pc:sldMk cId="3978688356" sldId="518"/>
            <ac:spMk id="31" creationId="{D11B9FEB-DAC6-CF05-E396-D0E3F9FBD341}"/>
          </ac:spMkLst>
        </pc:spChg>
        <pc:spChg chg="add mod">
          <ac:chgData name="wang Jarvis" userId="bca866a97cb4107a" providerId="LiveId" clId="{4E8D9516-FC8F-4255-B989-13BB6063FB71}" dt="2023-11-30T04:25:06.750" v="838" actId="1036"/>
          <ac:spMkLst>
            <pc:docMk/>
            <pc:sldMk cId="3978688356" sldId="518"/>
            <ac:spMk id="35" creationId="{CD17E0AF-0060-CBC8-017D-169A94A4F7A0}"/>
          </ac:spMkLst>
        </pc:spChg>
        <pc:spChg chg="add mod">
          <ac:chgData name="wang Jarvis" userId="bca866a97cb4107a" providerId="LiveId" clId="{4E8D9516-FC8F-4255-B989-13BB6063FB71}" dt="2023-11-30T04:25:06.750" v="838" actId="1036"/>
          <ac:spMkLst>
            <pc:docMk/>
            <pc:sldMk cId="3978688356" sldId="518"/>
            <ac:spMk id="36" creationId="{71DD741B-A80E-CC62-B983-4DCFF6619768}"/>
          </ac:spMkLst>
        </pc:spChg>
        <pc:spChg chg="add mod">
          <ac:chgData name="wang Jarvis" userId="bca866a97cb4107a" providerId="LiveId" clId="{4E8D9516-FC8F-4255-B989-13BB6063FB71}" dt="2023-11-30T04:25:06.750" v="838" actId="1036"/>
          <ac:spMkLst>
            <pc:docMk/>
            <pc:sldMk cId="3978688356" sldId="518"/>
            <ac:spMk id="37" creationId="{4EA75A78-8707-5079-3C97-155750B6A7DE}"/>
          </ac:spMkLst>
        </pc:spChg>
        <pc:spChg chg="add mod">
          <ac:chgData name="wang Jarvis" userId="bca866a97cb4107a" providerId="LiveId" clId="{4E8D9516-FC8F-4255-B989-13BB6063FB71}" dt="2023-11-30T04:25:06.750" v="838" actId="1036"/>
          <ac:spMkLst>
            <pc:docMk/>
            <pc:sldMk cId="3978688356" sldId="518"/>
            <ac:spMk id="38" creationId="{0164BA00-A3F6-2EA4-A97C-20B2383A479B}"/>
          </ac:spMkLst>
        </pc:spChg>
        <pc:spChg chg="add del mod">
          <ac:chgData name="wang Jarvis" userId="bca866a97cb4107a" providerId="LiveId" clId="{4E8D9516-FC8F-4255-B989-13BB6063FB71}" dt="2023-11-30T04:16:30.966" v="640" actId="767"/>
          <ac:spMkLst>
            <pc:docMk/>
            <pc:sldMk cId="3978688356" sldId="518"/>
            <ac:spMk id="39" creationId="{C2A336B8-3644-91DB-6B44-323CFEB4AF65}"/>
          </ac:spMkLst>
        </pc:spChg>
        <pc:spChg chg="add del mod">
          <ac:chgData name="wang Jarvis" userId="bca866a97cb4107a" providerId="LiveId" clId="{4E8D9516-FC8F-4255-B989-13BB6063FB71}" dt="2023-11-30T04:16:47.176" v="662" actId="478"/>
          <ac:spMkLst>
            <pc:docMk/>
            <pc:sldMk cId="3978688356" sldId="518"/>
            <ac:spMk id="40" creationId="{B9F3BF7B-5AD1-C81C-7A01-23997D30A1B4}"/>
          </ac:spMkLst>
        </pc:spChg>
        <pc:spChg chg="add mod">
          <ac:chgData name="wang Jarvis" userId="bca866a97cb4107a" providerId="LiveId" clId="{4E8D9516-FC8F-4255-B989-13BB6063FB71}" dt="2023-11-30T04:25:06.750" v="838" actId="1036"/>
          <ac:spMkLst>
            <pc:docMk/>
            <pc:sldMk cId="3978688356" sldId="518"/>
            <ac:spMk id="41" creationId="{9DA6E12E-EFD9-4AFE-EA18-611F2119D9AB}"/>
          </ac:spMkLst>
        </pc:spChg>
        <pc:spChg chg="add mod">
          <ac:chgData name="wang Jarvis" userId="bca866a97cb4107a" providerId="LiveId" clId="{4E8D9516-FC8F-4255-B989-13BB6063FB71}" dt="2023-11-30T04:24:58.588" v="828" actId="1076"/>
          <ac:spMkLst>
            <pc:docMk/>
            <pc:sldMk cId="3978688356" sldId="518"/>
            <ac:spMk id="45" creationId="{10E64B9D-2BA5-4649-43E9-DF8BAB60E3EB}"/>
          </ac:spMkLst>
        </pc:spChg>
        <pc:cxnChg chg="add mod">
          <ac:chgData name="wang Jarvis" userId="bca866a97cb4107a" providerId="LiveId" clId="{4E8D9516-FC8F-4255-B989-13BB6063FB71}" dt="2023-11-30T04:25:06.750" v="838" actId="1036"/>
          <ac:cxnSpMkLst>
            <pc:docMk/>
            <pc:sldMk cId="3978688356" sldId="518"/>
            <ac:cxnSpMk id="13" creationId="{AEE12D03-1565-27D9-262A-EB7155749343}"/>
          </ac:cxnSpMkLst>
        </pc:cxnChg>
        <pc:cxnChg chg="add mod">
          <ac:chgData name="wang Jarvis" userId="bca866a97cb4107a" providerId="LiveId" clId="{4E8D9516-FC8F-4255-B989-13BB6063FB71}" dt="2023-11-30T04:25:06.750" v="838" actId="1036"/>
          <ac:cxnSpMkLst>
            <pc:docMk/>
            <pc:sldMk cId="3978688356" sldId="518"/>
            <ac:cxnSpMk id="15" creationId="{FD72926C-1C86-D4D5-7268-22298F48C699}"/>
          </ac:cxnSpMkLst>
        </pc:cxnChg>
        <pc:cxnChg chg="add mod">
          <ac:chgData name="wang Jarvis" userId="bca866a97cb4107a" providerId="LiveId" clId="{4E8D9516-FC8F-4255-B989-13BB6063FB71}" dt="2023-11-30T04:25:06.750" v="838" actId="1036"/>
          <ac:cxnSpMkLst>
            <pc:docMk/>
            <pc:sldMk cId="3978688356" sldId="518"/>
            <ac:cxnSpMk id="18" creationId="{9C5F7BAE-F9DE-2B13-52AF-0C68D587454D}"/>
          </ac:cxnSpMkLst>
        </pc:cxnChg>
        <pc:cxnChg chg="add mod">
          <ac:chgData name="wang Jarvis" userId="bca866a97cb4107a" providerId="LiveId" clId="{4E8D9516-FC8F-4255-B989-13BB6063FB71}" dt="2023-11-30T04:25:06.750" v="838" actId="1036"/>
          <ac:cxnSpMkLst>
            <pc:docMk/>
            <pc:sldMk cId="3978688356" sldId="518"/>
            <ac:cxnSpMk id="32" creationId="{1FC63764-9F5C-7591-D318-6B8AC0F8702C}"/>
          </ac:cxnSpMkLst>
        </pc:cxnChg>
        <pc:cxnChg chg="add mod">
          <ac:chgData name="wang Jarvis" userId="bca866a97cb4107a" providerId="LiveId" clId="{4E8D9516-FC8F-4255-B989-13BB6063FB71}" dt="2023-11-30T04:25:06.750" v="838" actId="1036"/>
          <ac:cxnSpMkLst>
            <pc:docMk/>
            <pc:sldMk cId="3978688356" sldId="518"/>
            <ac:cxnSpMk id="33" creationId="{5A5E5D91-CDE3-A304-1596-C20813380747}"/>
          </ac:cxnSpMkLst>
        </pc:cxnChg>
        <pc:cxnChg chg="add mod">
          <ac:chgData name="wang Jarvis" userId="bca866a97cb4107a" providerId="LiveId" clId="{4E8D9516-FC8F-4255-B989-13BB6063FB71}" dt="2023-11-30T04:25:06.750" v="838" actId="1036"/>
          <ac:cxnSpMkLst>
            <pc:docMk/>
            <pc:sldMk cId="3978688356" sldId="518"/>
            <ac:cxnSpMk id="34" creationId="{32D7D6A8-85E7-FBA6-81C3-30C824EAE13B}"/>
          </ac:cxnSpMkLst>
        </pc:cxnChg>
        <pc:cxnChg chg="add mod">
          <ac:chgData name="wang Jarvis" userId="bca866a97cb4107a" providerId="LiveId" clId="{4E8D9516-FC8F-4255-B989-13BB6063FB71}" dt="2023-11-30T04:25:06.750" v="838" actId="1036"/>
          <ac:cxnSpMkLst>
            <pc:docMk/>
            <pc:sldMk cId="3978688356" sldId="518"/>
            <ac:cxnSpMk id="43" creationId="{7435B079-064B-F9C0-ED00-07EDD0AC5676}"/>
          </ac:cxnSpMkLst>
        </pc:cxnChg>
      </pc:sldChg>
      <pc:sldChg chg="addSp delSp modSp mod">
        <pc:chgData name="wang Jarvis" userId="bca866a97cb4107a" providerId="LiveId" clId="{4E8D9516-FC8F-4255-B989-13BB6063FB71}" dt="2023-11-30T08:19:05.158" v="2052"/>
        <pc:sldMkLst>
          <pc:docMk/>
          <pc:sldMk cId="805031890" sldId="519"/>
        </pc:sldMkLst>
        <pc:spChg chg="mod">
          <ac:chgData name="wang Jarvis" userId="bca866a97cb4107a" providerId="LiveId" clId="{4E8D9516-FC8F-4255-B989-13BB6063FB71}" dt="2023-11-30T08:19:05.158" v="2052"/>
          <ac:spMkLst>
            <pc:docMk/>
            <pc:sldMk cId="805031890" sldId="519"/>
            <ac:spMk id="2" creationId="{E668470F-39E1-B580-8B37-572F7345281B}"/>
          </ac:spMkLst>
        </pc:spChg>
        <pc:spChg chg="add mod">
          <ac:chgData name="wang Jarvis" userId="bca866a97cb4107a" providerId="LiveId" clId="{4E8D9516-FC8F-4255-B989-13BB6063FB71}" dt="2023-11-30T05:44:40.545" v="891" actId="1076"/>
          <ac:spMkLst>
            <pc:docMk/>
            <pc:sldMk cId="805031890" sldId="519"/>
            <ac:spMk id="5" creationId="{D1FA2EF1-3305-0FA1-BA2E-93F84ED01505}"/>
          </ac:spMkLst>
        </pc:spChg>
        <pc:spChg chg="add mod">
          <ac:chgData name="wang Jarvis" userId="bca866a97cb4107a" providerId="LiveId" clId="{4E8D9516-FC8F-4255-B989-13BB6063FB71}" dt="2023-11-30T05:48:48.436" v="937" actId="1076"/>
          <ac:spMkLst>
            <pc:docMk/>
            <pc:sldMk cId="805031890" sldId="519"/>
            <ac:spMk id="34" creationId="{A4D5E974-988D-2F33-F422-400081B73899}"/>
          </ac:spMkLst>
        </pc:spChg>
        <pc:spChg chg="add mod">
          <ac:chgData name="wang Jarvis" userId="bca866a97cb4107a" providerId="LiveId" clId="{4E8D9516-FC8F-4255-B989-13BB6063FB71}" dt="2023-11-30T06:23:07.009" v="984" actId="207"/>
          <ac:spMkLst>
            <pc:docMk/>
            <pc:sldMk cId="805031890" sldId="519"/>
            <ac:spMk id="37" creationId="{E5784AAD-0C51-5F5E-67DD-F7209B6E1B0F}"/>
          </ac:spMkLst>
        </pc:spChg>
        <pc:spChg chg="add mod">
          <ac:chgData name="wang Jarvis" userId="bca866a97cb4107a" providerId="LiveId" clId="{4E8D9516-FC8F-4255-B989-13BB6063FB71}" dt="2023-11-30T06:23:11.612" v="985" actId="207"/>
          <ac:spMkLst>
            <pc:docMk/>
            <pc:sldMk cId="805031890" sldId="519"/>
            <ac:spMk id="39" creationId="{330A90B4-8529-D9DC-F0D0-ED0B9700820E}"/>
          </ac:spMkLst>
        </pc:spChg>
        <pc:spChg chg="add mod">
          <ac:chgData name="wang Jarvis" userId="bca866a97cb4107a" providerId="LiveId" clId="{4E8D9516-FC8F-4255-B989-13BB6063FB71}" dt="2023-11-30T06:23:16.578" v="986" actId="207"/>
          <ac:spMkLst>
            <pc:docMk/>
            <pc:sldMk cId="805031890" sldId="519"/>
            <ac:spMk id="42" creationId="{4D060E55-C99D-209F-EDE1-08A27BC1E43B}"/>
          </ac:spMkLst>
        </pc:spChg>
        <pc:spChg chg="add mod">
          <ac:chgData name="wang Jarvis" userId="bca866a97cb4107a" providerId="LiveId" clId="{4E8D9516-FC8F-4255-B989-13BB6063FB71}" dt="2023-11-30T06:22:47.868" v="981" actId="1076"/>
          <ac:spMkLst>
            <pc:docMk/>
            <pc:sldMk cId="805031890" sldId="519"/>
            <ac:spMk id="43" creationId="{F217698C-35E9-4A15-21EB-9E6221DA9B44}"/>
          </ac:spMkLst>
        </pc:spChg>
        <pc:spChg chg="add mod">
          <ac:chgData name="wang Jarvis" userId="bca866a97cb4107a" providerId="LiveId" clId="{4E8D9516-FC8F-4255-B989-13BB6063FB71}" dt="2023-11-30T06:23:39.377" v="989" actId="14100"/>
          <ac:spMkLst>
            <pc:docMk/>
            <pc:sldMk cId="805031890" sldId="519"/>
            <ac:spMk id="44" creationId="{71611863-9412-65C4-1990-1B9AF66FD23F}"/>
          </ac:spMkLst>
        </pc:spChg>
        <pc:grpChg chg="add mod">
          <ac:chgData name="wang Jarvis" userId="bca866a97cb4107a" providerId="LiveId" clId="{4E8D9516-FC8F-4255-B989-13BB6063FB71}" dt="2023-11-30T05:48:39.435" v="935" actId="1076"/>
          <ac:grpSpMkLst>
            <pc:docMk/>
            <pc:sldMk cId="805031890" sldId="519"/>
            <ac:grpSpMk id="33" creationId="{888AF7DE-99FE-5753-7C0B-CCF3E747A6E7}"/>
          </ac:grpSpMkLst>
        </pc:grpChg>
        <pc:picChg chg="add mod">
          <ac:chgData name="wang Jarvis" userId="bca866a97cb4107a" providerId="LiveId" clId="{4E8D9516-FC8F-4255-B989-13BB6063FB71}" dt="2023-11-30T04:27:05.589" v="841" actId="1076"/>
          <ac:picMkLst>
            <pc:docMk/>
            <pc:sldMk cId="805031890" sldId="519"/>
            <ac:picMk id="4" creationId="{ACD42837-4C7B-B922-BCD9-3C108F9D1DF8}"/>
          </ac:picMkLst>
        </pc:picChg>
        <pc:picChg chg="add mod">
          <ac:chgData name="wang Jarvis" userId="bca866a97cb4107a" providerId="LiveId" clId="{4E8D9516-FC8F-4255-B989-13BB6063FB71}" dt="2023-11-30T05:51:17.198" v="942" actId="208"/>
          <ac:picMkLst>
            <pc:docMk/>
            <pc:sldMk cId="805031890" sldId="519"/>
            <ac:picMk id="7" creationId="{370023C7-38EE-77B6-1AB6-C3AA3EEB7A03}"/>
          </ac:picMkLst>
        </pc:picChg>
        <pc:picChg chg="add del mod">
          <ac:chgData name="wang Jarvis" userId="bca866a97cb4107a" providerId="LiveId" clId="{4E8D9516-FC8F-4255-B989-13BB6063FB71}" dt="2023-11-30T05:43:59.877" v="878" actId="478"/>
          <ac:picMkLst>
            <pc:docMk/>
            <pc:sldMk cId="805031890" sldId="519"/>
            <ac:picMk id="11" creationId="{FB5DEBD9-0B54-DD29-CCB2-130DB346C5D6}"/>
          </ac:picMkLst>
        </pc:picChg>
        <pc:cxnChg chg="add del mod">
          <ac:chgData name="wang Jarvis" userId="bca866a97cb4107a" providerId="LiveId" clId="{4E8D9516-FC8F-4255-B989-13BB6063FB71}" dt="2023-11-30T05:45:52.963" v="899" actId="478"/>
          <ac:cxnSpMkLst>
            <pc:docMk/>
            <pc:sldMk cId="805031890" sldId="519"/>
            <ac:cxnSpMk id="9" creationId="{60D03EE4-A9EE-98EF-2C86-45D090625855}"/>
          </ac:cxnSpMkLst>
        </pc:cxnChg>
        <pc:cxnChg chg="add mod">
          <ac:chgData name="wang Jarvis" userId="bca866a97cb4107a" providerId="LiveId" clId="{4E8D9516-FC8F-4255-B989-13BB6063FB71}" dt="2023-11-30T05:51:17.198" v="942" actId="208"/>
          <ac:cxnSpMkLst>
            <pc:docMk/>
            <pc:sldMk cId="805031890" sldId="519"/>
            <ac:cxnSpMk id="12" creationId="{73C51D76-150C-CAFC-EDDB-251353D1CEED}"/>
          </ac:cxnSpMkLst>
        </pc:cxnChg>
        <pc:cxnChg chg="add mod">
          <ac:chgData name="wang Jarvis" userId="bca866a97cb4107a" providerId="LiveId" clId="{4E8D9516-FC8F-4255-B989-13BB6063FB71}" dt="2023-11-30T05:51:17.198" v="942" actId="208"/>
          <ac:cxnSpMkLst>
            <pc:docMk/>
            <pc:sldMk cId="805031890" sldId="519"/>
            <ac:cxnSpMk id="13" creationId="{821AF3C7-4350-532B-CFE4-9791DCA19E4F}"/>
          </ac:cxnSpMkLst>
        </pc:cxnChg>
        <pc:cxnChg chg="add mod">
          <ac:chgData name="wang Jarvis" userId="bca866a97cb4107a" providerId="LiveId" clId="{4E8D9516-FC8F-4255-B989-13BB6063FB71}" dt="2023-11-30T05:51:17.198" v="942" actId="208"/>
          <ac:cxnSpMkLst>
            <pc:docMk/>
            <pc:sldMk cId="805031890" sldId="519"/>
            <ac:cxnSpMk id="14" creationId="{7F9C60F7-FFBF-1F40-8E5F-DAB48856F2CE}"/>
          </ac:cxnSpMkLst>
        </pc:cxnChg>
        <pc:cxnChg chg="add del mod">
          <ac:chgData name="wang Jarvis" userId="bca866a97cb4107a" providerId="LiveId" clId="{4E8D9516-FC8F-4255-B989-13BB6063FB71}" dt="2023-11-30T05:45:51.720" v="898" actId="478"/>
          <ac:cxnSpMkLst>
            <pc:docMk/>
            <pc:sldMk cId="805031890" sldId="519"/>
            <ac:cxnSpMk id="15" creationId="{42E03209-A8E3-C11B-7B01-D66EC16D3DAF}"/>
          </ac:cxnSpMkLst>
        </pc:cxnChg>
        <pc:cxnChg chg="add del mod">
          <ac:chgData name="wang Jarvis" userId="bca866a97cb4107a" providerId="LiveId" clId="{4E8D9516-FC8F-4255-B989-13BB6063FB71}" dt="2023-11-30T05:46:11.537" v="904"/>
          <ac:cxnSpMkLst>
            <pc:docMk/>
            <pc:sldMk cId="805031890" sldId="519"/>
            <ac:cxnSpMk id="16" creationId="{1B834218-D86A-1B94-79A6-4AD2138FF475}"/>
          </ac:cxnSpMkLst>
        </pc:cxnChg>
        <pc:cxnChg chg="add del mod">
          <ac:chgData name="wang Jarvis" userId="bca866a97cb4107a" providerId="LiveId" clId="{4E8D9516-FC8F-4255-B989-13BB6063FB71}" dt="2023-11-30T05:46:11.537" v="904"/>
          <ac:cxnSpMkLst>
            <pc:docMk/>
            <pc:sldMk cId="805031890" sldId="519"/>
            <ac:cxnSpMk id="17" creationId="{CC7A54CC-1A71-CEC1-E6EA-147F53A50C59}"/>
          </ac:cxnSpMkLst>
        </pc:cxnChg>
        <pc:cxnChg chg="add del mod">
          <ac:chgData name="wang Jarvis" userId="bca866a97cb4107a" providerId="LiveId" clId="{4E8D9516-FC8F-4255-B989-13BB6063FB71}" dt="2023-11-30T05:46:11.537" v="904"/>
          <ac:cxnSpMkLst>
            <pc:docMk/>
            <pc:sldMk cId="805031890" sldId="519"/>
            <ac:cxnSpMk id="18" creationId="{017FB0E9-7807-1626-1DAC-89DC19364C1C}"/>
          </ac:cxnSpMkLst>
        </pc:cxnChg>
        <pc:cxnChg chg="add del mod">
          <ac:chgData name="wang Jarvis" userId="bca866a97cb4107a" providerId="LiveId" clId="{4E8D9516-FC8F-4255-B989-13BB6063FB71}" dt="2023-11-30T05:47:12.491" v="915" actId="478"/>
          <ac:cxnSpMkLst>
            <pc:docMk/>
            <pc:sldMk cId="805031890" sldId="519"/>
            <ac:cxnSpMk id="23" creationId="{6C72FACF-2C23-4874-0F2B-888F1A50121A}"/>
          </ac:cxnSpMkLst>
        </pc:cxnChg>
        <pc:cxnChg chg="add mod">
          <ac:chgData name="wang Jarvis" userId="bca866a97cb4107a" providerId="LiveId" clId="{4E8D9516-FC8F-4255-B989-13BB6063FB71}" dt="2023-11-30T05:51:17.198" v="942" actId="208"/>
          <ac:cxnSpMkLst>
            <pc:docMk/>
            <pc:sldMk cId="805031890" sldId="519"/>
            <ac:cxnSpMk id="24" creationId="{B8629CD1-09BA-DF36-524F-0928B8896120}"/>
          </ac:cxnSpMkLst>
        </pc:cxnChg>
        <pc:cxnChg chg="add mod">
          <ac:chgData name="wang Jarvis" userId="bca866a97cb4107a" providerId="LiveId" clId="{4E8D9516-FC8F-4255-B989-13BB6063FB71}" dt="2023-11-30T05:51:17.198" v="942" actId="208"/>
          <ac:cxnSpMkLst>
            <pc:docMk/>
            <pc:sldMk cId="805031890" sldId="519"/>
            <ac:cxnSpMk id="25" creationId="{8427196C-0F4A-6094-40C3-54550AD8330C}"/>
          </ac:cxnSpMkLst>
        </pc:cxnChg>
        <pc:cxnChg chg="add mod">
          <ac:chgData name="wang Jarvis" userId="bca866a97cb4107a" providerId="LiveId" clId="{4E8D9516-FC8F-4255-B989-13BB6063FB71}" dt="2023-11-30T05:51:17.198" v="942" actId="208"/>
          <ac:cxnSpMkLst>
            <pc:docMk/>
            <pc:sldMk cId="805031890" sldId="519"/>
            <ac:cxnSpMk id="26" creationId="{3D07A47E-B0FA-BF5C-5097-AA731B0B2F3D}"/>
          </ac:cxnSpMkLst>
        </pc:cxnChg>
        <pc:cxnChg chg="add del mod">
          <ac:chgData name="wang Jarvis" userId="bca866a97cb4107a" providerId="LiveId" clId="{4E8D9516-FC8F-4255-B989-13BB6063FB71}" dt="2023-11-30T05:47:13.908" v="916" actId="478"/>
          <ac:cxnSpMkLst>
            <pc:docMk/>
            <pc:sldMk cId="805031890" sldId="519"/>
            <ac:cxnSpMk id="27" creationId="{5F9308DB-6C68-6944-D3F0-ED8685BE191F}"/>
          </ac:cxnSpMkLst>
        </pc:cxnChg>
        <pc:cxnChg chg="add mod">
          <ac:chgData name="wang Jarvis" userId="bca866a97cb4107a" providerId="LiveId" clId="{4E8D9516-FC8F-4255-B989-13BB6063FB71}" dt="2023-11-30T05:51:08.850" v="941" actId="208"/>
          <ac:cxnSpMkLst>
            <pc:docMk/>
            <pc:sldMk cId="805031890" sldId="519"/>
            <ac:cxnSpMk id="36" creationId="{9A3B0614-AF6E-403A-6158-D77E22D94318}"/>
          </ac:cxnSpMkLst>
        </pc:cxnChg>
        <pc:cxnChg chg="add mod">
          <ac:chgData name="wang Jarvis" userId="bca866a97cb4107a" providerId="LiveId" clId="{4E8D9516-FC8F-4255-B989-13BB6063FB71}" dt="2023-11-30T05:51:42.397" v="957" actId="1076"/>
          <ac:cxnSpMkLst>
            <pc:docMk/>
            <pc:sldMk cId="805031890" sldId="519"/>
            <ac:cxnSpMk id="38" creationId="{41F89C7B-33D1-C0D2-1DCC-38B36DB86C6C}"/>
          </ac:cxnSpMkLst>
        </pc:cxnChg>
        <pc:cxnChg chg="add mod">
          <ac:chgData name="wang Jarvis" userId="bca866a97cb4107a" providerId="LiveId" clId="{4E8D9516-FC8F-4255-B989-13BB6063FB71}" dt="2023-11-30T05:55:40.534" v="968" actId="14100"/>
          <ac:cxnSpMkLst>
            <pc:docMk/>
            <pc:sldMk cId="805031890" sldId="519"/>
            <ac:cxnSpMk id="40" creationId="{B1446853-D98C-7B16-E6A9-ADBEF5EED1EE}"/>
          </ac:cxnSpMkLst>
        </pc:cxnChg>
      </pc:sldChg>
      <pc:sldChg chg="addSp delSp modSp mod setBg">
        <pc:chgData name="wang Jarvis" userId="bca866a97cb4107a" providerId="LiveId" clId="{4E8D9516-FC8F-4255-B989-13BB6063FB71}" dt="2023-12-02T02:06:14.790" v="2144" actId="20577"/>
        <pc:sldMkLst>
          <pc:docMk/>
          <pc:sldMk cId="3227924757" sldId="522"/>
        </pc:sldMkLst>
        <pc:spChg chg="mod">
          <ac:chgData name="wang Jarvis" userId="bca866a97cb4107a" providerId="LiveId" clId="{4E8D9516-FC8F-4255-B989-13BB6063FB71}" dt="2023-12-02T02:06:14.790" v="2144" actId="20577"/>
          <ac:spMkLst>
            <pc:docMk/>
            <pc:sldMk cId="3227924757" sldId="522"/>
            <ac:spMk id="2" creationId="{7D686B4E-8671-0FE9-BC12-0A4229C30A72}"/>
          </ac:spMkLst>
        </pc:spChg>
        <pc:spChg chg="add del">
          <ac:chgData name="wang Jarvis" userId="bca866a97cb4107a" providerId="LiveId" clId="{4E8D9516-FC8F-4255-B989-13BB6063FB71}" dt="2023-12-02T01:56:42.290" v="2115" actId="26606"/>
          <ac:spMkLst>
            <pc:docMk/>
            <pc:sldMk cId="3227924757" sldId="522"/>
            <ac:spMk id="11" creationId="{022BDE4A-8A20-4A69-9C5A-581C82036A4D}"/>
          </ac:spMkLst>
        </pc:spChg>
        <pc:picChg chg="add mod">
          <ac:chgData name="wang Jarvis" userId="bca866a97cb4107a" providerId="LiveId" clId="{4E8D9516-FC8F-4255-B989-13BB6063FB71}" dt="2023-12-02T02:01:35.265" v="2129" actId="1076"/>
          <ac:picMkLst>
            <pc:docMk/>
            <pc:sldMk cId="3227924757" sldId="522"/>
            <ac:picMk id="4" creationId="{EF5CE090-1FD3-6665-6507-6E77F006D2A5}"/>
          </ac:picMkLst>
        </pc:picChg>
        <pc:picChg chg="add mod">
          <ac:chgData name="wang Jarvis" userId="bca866a97cb4107a" providerId="LiveId" clId="{4E8D9516-FC8F-4255-B989-13BB6063FB71}" dt="2023-12-02T02:01:35.265" v="2129" actId="1076"/>
          <ac:picMkLst>
            <pc:docMk/>
            <pc:sldMk cId="3227924757" sldId="522"/>
            <ac:picMk id="6" creationId="{493320A1-998B-7595-815C-AC66D8A45956}"/>
          </ac:picMkLst>
        </pc:picChg>
        <pc:picChg chg="add mod">
          <ac:chgData name="wang Jarvis" userId="bca866a97cb4107a" providerId="LiveId" clId="{4E8D9516-FC8F-4255-B989-13BB6063FB71}" dt="2023-12-02T02:05:59.043" v="2137" actId="14100"/>
          <ac:picMkLst>
            <pc:docMk/>
            <pc:sldMk cId="3227924757" sldId="522"/>
            <ac:picMk id="8" creationId="{185D5A57-1422-B8F8-7AEA-4D254AD429BE}"/>
          </ac:picMkLst>
        </pc:picChg>
        <pc:picChg chg="add mod">
          <ac:chgData name="wang Jarvis" userId="bca866a97cb4107a" providerId="LiveId" clId="{4E8D9516-FC8F-4255-B989-13BB6063FB71}" dt="2023-12-02T02:05:52.765" v="2134" actId="1076"/>
          <ac:picMkLst>
            <pc:docMk/>
            <pc:sldMk cId="3227924757" sldId="522"/>
            <ac:picMk id="10" creationId="{20E2D595-DBBB-0CF4-5102-3706F577A2A8}"/>
          </ac:picMkLst>
        </pc:picChg>
      </pc:sldChg>
      <pc:sldChg chg="addSp delSp modSp new mod delAnim modAnim">
        <pc:chgData name="wang Jarvis" userId="bca866a97cb4107a" providerId="LiveId" clId="{4E8D9516-FC8F-4255-B989-13BB6063FB71}" dt="2023-11-30T08:19:12.383" v="2060"/>
        <pc:sldMkLst>
          <pc:docMk/>
          <pc:sldMk cId="609666064" sldId="523"/>
        </pc:sldMkLst>
        <pc:spChg chg="add mod">
          <ac:chgData name="wang Jarvis" userId="bca866a97cb4107a" providerId="LiveId" clId="{4E8D9516-FC8F-4255-B989-13BB6063FB71}" dt="2023-11-30T08:19:12.383" v="2060"/>
          <ac:spMkLst>
            <pc:docMk/>
            <pc:sldMk cId="609666064" sldId="523"/>
            <ac:spMk id="2" creationId="{5D516781-D652-FCD7-30D3-1FE760C9932E}"/>
          </ac:spMkLst>
        </pc:spChg>
        <pc:spChg chg="add del mod">
          <ac:chgData name="wang Jarvis" userId="bca866a97cb4107a" providerId="LiveId" clId="{4E8D9516-FC8F-4255-B989-13BB6063FB71}" dt="2023-11-30T06:36:05.727" v="1035" actId="478"/>
          <ac:spMkLst>
            <pc:docMk/>
            <pc:sldMk cId="609666064" sldId="523"/>
            <ac:spMk id="4" creationId="{61226830-B071-8E4F-C808-3E2F20582AE3}"/>
          </ac:spMkLst>
        </pc:spChg>
        <pc:spChg chg="add del mod">
          <ac:chgData name="wang Jarvis" userId="bca866a97cb4107a" providerId="LiveId" clId="{4E8D9516-FC8F-4255-B989-13BB6063FB71}" dt="2023-11-30T06:36:07.164" v="1036" actId="478"/>
          <ac:spMkLst>
            <pc:docMk/>
            <pc:sldMk cId="609666064" sldId="523"/>
            <ac:spMk id="5" creationId="{F94A0CDE-5CD2-677E-11F3-BFA86C275C98}"/>
          </ac:spMkLst>
        </pc:spChg>
        <pc:spChg chg="add del mod">
          <ac:chgData name="wang Jarvis" userId="bca866a97cb4107a" providerId="LiveId" clId="{4E8D9516-FC8F-4255-B989-13BB6063FB71}" dt="2023-11-30T07:13:18.435" v="1193" actId="478"/>
          <ac:spMkLst>
            <pc:docMk/>
            <pc:sldMk cId="609666064" sldId="523"/>
            <ac:spMk id="6" creationId="{A3E13CAC-D077-D820-ECA0-58F48A973B1D}"/>
          </ac:spMkLst>
        </pc:spChg>
        <pc:spChg chg="add del mod">
          <ac:chgData name="wang Jarvis" userId="bca866a97cb4107a" providerId="LiveId" clId="{4E8D9516-FC8F-4255-B989-13BB6063FB71}" dt="2023-11-30T07:13:17.645" v="1192" actId="478"/>
          <ac:spMkLst>
            <pc:docMk/>
            <pc:sldMk cId="609666064" sldId="523"/>
            <ac:spMk id="7" creationId="{B061531C-9B1A-C687-EA11-AA4C6FBB26B6}"/>
          </ac:spMkLst>
        </pc:spChg>
        <pc:spChg chg="add del mod">
          <ac:chgData name="wang Jarvis" userId="bca866a97cb4107a" providerId="LiveId" clId="{4E8D9516-FC8F-4255-B989-13BB6063FB71}" dt="2023-11-30T07:13:16.213" v="1191" actId="478"/>
          <ac:spMkLst>
            <pc:docMk/>
            <pc:sldMk cId="609666064" sldId="523"/>
            <ac:spMk id="8" creationId="{D3EE230B-5C23-2646-858E-14EE827001D3}"/>
          </ac:spMkLst>
        </pc:spChg>
        <pc:spChg chg="add mod">
          <ac:chgData name="wang Jarvis" userId="bca866a97cb4107a" providerId="LiveId" clId="{4E8D9516-FC8F-4255-B989-13BB6063FB71}" dt="2023-11-30T07:22:32.049" v="1240" actId="1076"/>
          <ac:spMkLst>
            <pc:docMk/>
            <pc:sldMk cId="609666064" sldId="523"/>
            <ac:spMk id="9" creationId="{2E5FC2F7-1C3B-CDAB-B362-E91E80631839}"/>
          </ac:spMkLst>
        </pc:spChg>
        <pc:spChg chg="add del mod">
          <ac:chgData name="wang Jarvis" userId="bca866a97cb4107a" providerId="LiveId" clId="{4E8D9516-FC8F-4255-B989-13BB6063FB71}" dt="2023-11-30T07:13:25.131" v="1198" actId="478"/>
          <ac:spMkLst>
            <pc:docMk/>
            <pc:sldMk cId="609666064" sldId="523"/>
            <ac:spMk id="11" creationId="{6A8F3EE7-B9C1-0774-ECAF-302D8DDF9598}"/>
          </ac:spMkLst>
        </pc:spChg>
        <pc:spChg chg="add del mod">
          <ac:chgData name="wang Jarvis" userId="bca866a97cb4107a" providerId="LiveId" clId="{4E8D9516-FC8F-4255-B989-13BB6063FB71}" dt="2023-11-30T07:13:24.068" v="1197" actId="478"/>
          <ac:spMkLst>
            <pc:docMk/>
            <pc:sldMk cId="609666064" sldId="523"/>
            <ac:spMk id="12" creationId="{E9B81F42-4409-F9BA-D720-FE4FCABF099B}"/>
          </ac:spMkLst>
        </pc:spChg>
        <pc:spChg chg="add del mod">
          <ac:chgData name="wang Jarvis" userId="bca866a97cb4107a" providerId="LiveId" clId="{4E8D9516-FC8F-4255-B989-13BB6063FB71}" dt="2023-11-30T07:13:23.351" v="1196" actId="478"/>
          <ac:spMkLst>
            <pc:docMk/>
            <pc:sldMk cId="609666064" sldId="523"/>
            <ac:spMk id="13" creationId="{2C4545A8-6A03-FF40-88D5-C9537C38C50A}"/>
          </ac:spMkLst>
        </pc:spChg>
        <pc:spChg chg="add del mod">
          <ac:chgData name="wang Jarvis" userId="bca866a97cb4107a" providerId="LiveId" clId="{4E8D9516-FC8F-4255-B989-13BB6063FB71}" dt="2023-11-30T07:13:22.478" v="1195" actId="478"/>
          <ac:spMkLst>
            <pc:docMk/>
            <pc:sldMk cId="609666064" sldId="523"/>
            <ac:spMk id="14" creationId="{67CE59AA-AD34-638C-26B0-836B290C4205}"/>
          </ac:spMkLst>
        </pc:spChg>
        <pc:spChg chg="add del mod">
          <ac:chgData name="wang Jarvis" userId="bca866a97cb4107a" providerId="LiveId" clId="{4E8D9516-FC8F-4255-B989-13BB6063FB71}" dt="2023-11-30T07:11:33.590" v="1175" actId="478"/>
          <ac:spMkLst>
            <pc:docMk/>
            <pc:sldMk cId="609666064" sldId="523"/>
            <ac:spMk id="16" creationId="{E6E21123-D96F-5013-EF2E-8414AF00FC6E}"/>
          </ac:spMkLst>
        </pc:spChg>
        <pc:spChg chg="add del mod">
          <ac:chgData name="wang Jarvis" userId="bca866a97cb4107a" providerId="LiveId" clId="{4E8D9516-FC8F-4255-B989-13BB6063FB71}" dt="2023-11-30T06:44:18.921" v="1067" actId="478"/>
          <ac:spMkLst>
            <pc:docMk/>
            <pc:sldMk cId="609666064" sldId="523"/>
            <ac:spMk id="17" creationId="{8194E42A-2DC8-A639-F204-D9D47DF109EF}"/>
          </ac:spMkLst>
        </pc:spChg>
        <pc:spChg chg="add del mod">
          <ac:chgData name="wang Jarvis" userId="bca866a97cb4107a" providerId="LiveId" clId="{4E8D9516-FC8F-4255-B989-13BB6063FB71}" dt="2023-11-30T06:44:16.522" v="1066" actId="478"/>
          <ac:spMkLst>
            <pc:docMk/>
            <pc:sldMk cId="609666064" sldId="523"/>
            <ac:spMk id="18" creationId="{9E3E7647-BE71-AFA8-25AA-122715CCA548}"/>
          </ac:spMkLst>
        </pc:spChg>
        <pc:spChg chg="add mod">
          <ac:chgData name="wang Jarvis" userId="bca866a97cb4107a" providerId="LiveId" clId="{4E8D9516-FC8F-4255-B989-13BB6063FB71}" dt="2023-11-30T07:22:32.049" v="1240" actId="1076"/>
          <ac:spMkLst>
            <pc:docMk/>
            <pc:sldMk cId="609666064" sldId="523"/>
            <ac:spMk id="19" creationId="{DD3C7B29-2E3A-F71F-4AC0-05815AFAC41E}"/>
          </ac:spMkLst>
        </pc:spChg>
        <pc:spChg chg="add del mod">
          <ac:chgData name="wang Jarvis" userId="bca866a97cb4107a" providerId="LiveId" clId="{4E8D9516-FC8F-4255-B989-13BB6063FB71}" dt="2023-11-30T06:46:42.066" v="1080" actId="478"/>
          <ac:spMkLst>
            <pc:docMk/>
            <pc:sldMk cId="609666064" sldId="523"/>
            <ac:spMk id="21" creationId="{09A2BE6A-BE05-D576-A3D2-B14E996EF02C}"/>
          </ac:spMkLst>
        </pc:spChg>
        <pc:spChg chg="add mod">
          <ac:chgData name="wang Jarvis" userId="bca866a97cb4107a" providerId="LiveId" clId="{4E8D9516-FC8F-4255-B989-13BB6063FB71}" dt="2023-11-30T07:22:32.049" v="1240" actId="1076"/>
          <ac:spMkLst>
            <pc:docMk/>
            <pc:sldMk cId="609666064" sldId="523"/>
            <ac:spMk id="22" creationId="{93452BAA-4EF7-C833-A05F-C84B5C81A6F7}"/>
          </ac:spMkLst>
        </pc:spChg>
        <pc:spChg chg="add mod">
          <ac:chgData name="wang Jarvis" userId="bca866a97cb4107a" providerId="LiveId" clId="{4E8D9516-FC8F-4255-B989-13BB6063FB71}" dt="2023-11-30T07:22:32.049" v="1240" actId="1076"/>
          <ac:spMkLst>
            <pc:docMk/>
            <pc:sldMk cId="609666064" sldId="523"/>
            <ac:spMk id="23" creationId="{82DAE999-5C82-E6E1-9147-AF32034EBF81}"/>
          </ac:spMkLst>
        </pc:spChg>
        <pc:spChg chg="add mod">
          <ac:chgData name="wang Jarvis" userId="bca866a97cb4107a" providerId="LiveId" clId="{4E8D9516-FC8F-4255-B989-13BB6063FB71}" dt="2023-11-30T07:22:32.049" v="1240" actId="1076"/>
          <ac:spMkLst>
            <pc:docMk/>
            <pc:sldMk cId="609666064" sldId="523"/>
            <ac:spMk id="24" creationId="{EE593801-D5B6-7998-A655-4D04F0636A82}"/>
          </ac:spMkLst>
        </pc:spChg>
        <pc:spChg chg="add mod">
          <ac:chgData name="wang Jarvis" userId="bca866a97cb4107a" providerId="LiveId" clId="{4E8D9516-FC8F-4255-B989-13BB6063FB71}" dt="2023-11-30T07:22:32.049" v="1240" actId="1076"/>
          <ac:spMkLst>
            <pc:docMk/>
            <pc:sldMk cId="609666064" sldId="523"/>
            <ac:spMk id="25" creationId="{ECE00D61-8722-308F-9100-E4F4A618C219}"/>
          </ac:spMkLst>
        </pc:spChg>
        <pc:spChg chg="add mod">
          <ac:chgData name="wang Jarvis" userId="bca866a97cb4107a" providerId="LiveId" clId="{4E8D9516-FC8F-4255-B989-13BB6063FB71}" dt="2023-11-30T07:22:32.049" v="1240" actId="1076"/>
          <ac:spMkLst>
            <pc:docMk/>
            <pc:sldMk cId="609666064" sldId="523"/>
            <ac:spMk id="26" creationId="{F6362E69-FA7D-B12F-0F2F-162286919B75}"/>
          </ac:spMkLst>
        </pc:spChg>
        <pc:spChg chg="add mod">
          <ac:chgData name="wang Jarvis" userId="bca866a97cb4107a" providerId="LiveId" clId="{4E8D9516-FC8F-4255-B989-13BB6063FB71}" dt="2023-11-30T07:22:32.049" v="1240" actId="1076"/>
          <ac:spMkLst>
            <pc:docMk/>
            <pc:sldMk cId="609666064" sldId="523"/>
            <ac:spMk id="27" creationId="{A39055A6-4655-633A-E160-6F9719F4CD00}"/>
          </ac:spMkLst>
        </pc:spChg>
        <pc:spChg chg="add mod">
          <ac:chgData name="wang Jarvis" userId="bca866a97cb4107a" providerId="LiveId" clId="{4E8D9516-FC8F-4255-B989-13BB6063FB71}" dt="2023-11-30T07:22:32.049" v="1240" actId="1076"/>
          <ac:spMkLst>
            <pc:docMk/>
            <pc:sldMk cId="609666064" sldId="523"/>
            <ac:spMk id="28" creationId="{6844521B-A74F-9173-EE0A-F5DCD337DD83}"/>
          </ac:spMkLst>
        </pc:spChg>
        <pc:spChg chg="add mod">
          <ac:chgData name="wang Jarvis" userId="bca866a97cb4107a" providerId="LiveId" clId="{4E8D9516-FC8F-4255-B989-13BB6063FB71}" dt="2023-11-30T07:22:32.049" v="1240" actId="1076"/>
          <ac:spMkLst>
            <pc:docMk/>
            <pc:sldMk cId="609666064" sldId="523"/>
            <ac:spMk id="29" creationId="{D5A1CF7B-4E1E-B9C6-F05F-1F565CDD7C66}"/>
          </ac:spMkLst>
        </pc:spChg>
        <pc:spChg chg="add mod">
          <ac:chgData name="wang Jarvis" userId="bca866a97cb4107a" providerId="LiveId" clId="{4E8D9516-FC8F-4255-B989-13BB6063FB71}" dt="2023-11-30T07:22:32.049" v="1240" actId="1076"/>
          <ac:spMkLst>
            <pc:docMk/>
            <pc:sldMk cId="609666064" sldId="523"/>
            <ac:spMk id="30" creationId="{3AF877F5-702E-6D93-CEF0-1FD5A28E98FC}"/>
          </ac:spMkLst>
        </pc:spChg>
        <pc:spChg chg="add mod">
          <ac:chgData name="wang Jarvis" userId="bca866a97cb4107a" providerId="LiveId" clId="{4E8D9516-FC8F-4255-B989-13BB6063FB71}" dt="2023-11-30T07:22:32.049" v="1240" actId="1076"/>
          <ac:spMkLst>
            <pc:docMk/>
            <pc:sldMk cId="609666064" sldId="523"/>
            <ac:spMk id="31" creationId="{B30D6C79-78B2-5DF7-72EB-5C6F63B04995}"/>
          </ac:spMkLst>
        </pc:spChg>
        <pc:spChg chg="add mod">
          <ac:chgData name="wang Jarvis" userId="bca866a97cb4107a" providerId="LiveId" clId="{4E8D9516-FC8F-4255-B989-13BB6063FB71}" dt="2023-11-30T07:22:32.049" v="1240" actId="1076"/>
          <ac:spMkLst>
            <pc:docMk/>
            <pc:sldMk cId="609666064" sldId="523"/>
            <ac:spMk id="32" creationId="{D00F72D9-7AC3-49FA-8AFD-31C078D8193C}"/>
          </ac:spMkLst>
        </pc:spChg>
        <pc:spChg chg="add mod">
          <ac:chgData name="wang Jarvis" userId="bca866a97cb4107a" providerId="LiveId" clId="{4E8D9516-FC8F-4255-B989-13BB6063FB71}" dt="2023-11-30T07:22:32.049" v="1240" actId="1076"/>
          <ac:spMkLst>
            <pc:docMk/>
            <pc:sldMk cId="609666064" sldId="523"/>
            <ac:spMk id="33" creationId="{23120771-2138-904D-7E5A-428B4F9614DC}"/>
          </ac:spMkLst>
        </pc:spChg>
        <pc:picChg chg="add del mod">
          <ac:chgData name="wang Jarvis" userId="bca866a97cb4107a" providerId="LiveId" clId="{4E8D9516-FC8F-4255-B989-13BB6063FB71}" dt="2023-11-30T07:22:32.049" v="1240" actId="1076"/>
          <ac:picMkLst>
            <pc:docMk/>
            <pc:sldMk cId="609666064" sldId="523"/>
            <ac:picMk id="3" creationId="{4BE93AC7-2209-7E2F-9C29-602131361585}"/>
          </ac:picMkLst>
        </pc:picChg>
        <pc:picChg chg="add mod">
          <ac:chgData name="wang Jarvis" userId="bca866a97cb4107a" providerId="LiveId" clId="{4E8D9516-FC8F-4255-B989-13BB6063FB71}" dt="2023-11-30T07:22:32.049" v="1240" actId="1076"/>
          <ac:picMkLst>
            <pc:docMk/>
            <pc:sldMk cId="609666064" sldId="523"/>
            <ac:picMk id="10" creationId="{4EE0C8F3-9EBE-3AE5-5D29-3362D19DC70F}"/>
          </ac:picMkLst>
        </pc:picChg>
        <pc:picChg chg="add mod">
          <ac:chgData name="wang Jarvis" userId="bca866a97cb4107a" providerId="LiveId" clId="{4E8D9516-FC8F-4255-B989-13BB6063FB71}" dt="2023-11-30T07:22:32.049" v="1240" actId="1076"/>
          <ac:picMkLst>
            <pc:docMk/>
            <pc:sldMk cId="609666064" sldId="523"/>
            <ac:picMk id="15" creationId="{2128FEE2-2326-591A-E7B7-79D3A5EE92BF}"/>
          </ac:picMkLst>
        </pc:picChg>
        <pc:picChg chg="add mod">
          <ac:chgData name="wang Jarvis" userId="bca866a97cb4107a" providerId="LiveId" clId="{4E8D9516-FC8F-4255-B989-13BB6063FB71}" dt="2023-11-30T07:22:32.049" v="1240" actId="1076"/>
          <ac:picMkLst>
            <pc:docMk/>
            <pc:sldMk cId="609666064" sldId="523"/>
            <ac:picMk id="20" creationId="{B0E7054F-99C0-A02C-B542-41E7C208B35C}"/>
          </ac:picMkLst>
        </pc:picChg>
      </pc:sldChg>
      <pc:sldChg chg="addSp delSp modSp new del mod">
        <pc:chgData name="wang Jarvis" userId="bca866a97cb4107a" providerId="LiveId" clId="{4E8D9516-FC8F-4255-B989-13BB6063FB71}" dt="2023-11-30T04:22:26.049" v="781" actId="680"/>
        <pc:sldMkLst>
          <pc:docMk/>
          <pc:sldMk cId="2590023705" sldId="523"/>
        </pc:sldMkLst>
        <pc:spChg chg="add del">
          <ac:chgData name="wang Jarvis" userId="bca866a97cb4107a" providerId="LiveId" clId="{4E8D9516-FC8F-4255-B989-13BB6063FB71}" dt="2023-11-30T04:21:57.231" v="770" actId="22"/>
          <ac:spMkLst>
            <pc:docMk/>
            <pc:sldMk cId="2590023705" sldId="523"/>
            <ac:spMk id="3" creationId="{1D6FE485-DD0A-72C0-4589-FEE7FA8DF936}"/>
          </ac:spMkLst>
        </pc:spChg>
        <pc:spChg chg="add del mod">
          <ac:chgData name="wang Jarvis" userId="bca866a97cb4107a" providerId="LiveId" clId="{4E8D9516-FC8F-4255-B989-13BB6063FB71}" dt="2023-11-30T04:22:25.339" v="780"/>
          <ac:spMkLst>
            <pc:docMk/>
            <pc:sldMk cId="2590023705" sldId="523"/>
            <ac:spMk id="4" creationId="{54D638C7-7C23-F9FF-B11C-3B070FAD83BC}"/>
          </ac:spMkLst>
        </pc:spChg>
        <pc:picChg chg="add del mod">
          <ac:chgData name="wang Jarvis" userId="bca866a97cb4107a" providerId="LiveId" clId="{4E8D9516-FC8F-4255-B989-13BB6063FB71}" dt="2023-11-30T04:22:23.906" v="779" actId="22"/>
          <ac:picMkLst>
            <pc:docMk/>
            <pc:sldMk cId="2590023705" sldId="523"/>
            <ac:picMk id="6" creationId="{EF45C42C-E482-F818-5C67-285F40F5AFBC}"/>
          </ac:picMkLst>
        </pc:picChg>
      </pc:sldChg>
      <pc:sldChg chg="addSp modSp new mod">
        <pc:chgData name="wang Jarvis" userId="bca866a97cb4107a" providerId="LiveId" clId="{4E8D9516-FC8F-4255-B989-13BB6063FB71}" dt="2023-11-30T07:58:15.776" v="1998" actId="1076"/>
        <pc:sldMkLst>
          <pc:docMk/>
          <pc:sldMk cId="4095995373" sldId="524"/>
        </pc:sldMkLst>
        <pc:spChg chg="add mod">
          <ac:chgData name="wang Jarvis" userId="bca866a97cb4107a" providerId="LiveId" clId="{4E8D9516-FC8F-4255-B989-13BB6063FB71}" dt="2023-11-30T07:48:40.859" v="1525"/>
          <ac:spMkLst>
            <pc:docMk/>
            <pc:sldMk cId="4095995373" sldId="524"/>
            <ac:spMk id="2" creationId="{097FC227-9402-0689-86E6-9F10F079EE37}"/>
          </ac:spMkLst>
        </pc:spChg>
        <pc:spChg chg="add mod">
          <ac:chgData name="wang Jarvis" userId="bca866a97cb4107a" providerId="LiveId" clId="{4E8D9516-FC8F-4255-B989-13BB6063FB71}" dt="2023-11-30T07:51:56.851" v="1659" actId="1076"/>
          <ac:spMkLst>
            <pc:docMk/>
            <pc:sldMk cId="4095995373" sldId="524"/>
            <ac:spMk id="4" creationId="{E19D1FC8-8B28-D170-A116-BD2AFFC27845}"/>
          </ac:spMkLst>
        </pc:spChg>
        <pc:spChg chg="add mod">
          <ac:chgData name="wang Jarvis" userId="bca866a97cb4107a" providerId="LiveId" clId="{4E8D9516-FC8F-4255-B989-13BB6063FB71}" dt="2023-11-30T07:58:15.776" v="1998" actId="1076"/>
          <ac:spMkLst>
            <pc:docMk/>
            <pc:sldMk cId="4095995373" sldId="524"/>
            <ac:spMk id="5" creationId="{A6017C44-44AF-C75A-782C-AE0C90FA2ED7}"/>
          </ac:spMkLst>
        </pc:spChg>
        <pc:picChg chg="add mod">
          <ac:chgData name="wang Jarvis" userId="bca866a97cb4107a" providerId="LiveId" clId="{4E8D9516-FC8F-4255-B989-13BB6063FB71}" dt="2023-11-30T07:51:56.851" v="1659" actId="1076"/>
          <ac:picMkLst>
            <pc:docMk/>
            <pc:sldMk cId="4095995373" sldId="524"/>
            <ac:picMk id="3" creationId="{4FB4CB8B-18ED-1384-C97A-E5CD334E58D9}"/>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itchFamily="34" charset="-122"/>
              <a:ea typeface="微软雅黑" pitchFamily="34" charset="-122"/>
              <a:cs typeface="汉仪旗黑-50S" panose="00020600040101010101"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itchFamily="34" charset="-122"/>
                <a:ea typeface="微软雅黑" pitchFamily="34" charset="-122"/>
                <a:cs typeface="汉仪旗黑-50S" panose="00020600040101010101" charset="-122"/>
              </a:rPr>
              <a:t>2023/12/4</a:t>
            </a:fld>
            <a:endParaRPr lang="zh-CN" altLang="en-US">
              <a:latin typeface="微软雅黑" pitchFamily="34" charset="-122"/>
              <a:ea typeface="微软雅黑" pitchFamily="34" charset="-122"/>
              <a:cs typeface="汉仪旗黑-50S" panose="00020600040101010101"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itchFamily="34" charset="-122"/>
              <a:ea typeface="微软雅黑" pitchFamily="34" charset="-122"/>
              <a:cs typeface="汉仪旗黑-50S" panose="00020600040101010101"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itchFamily="34" charset="-122"/>
                <a:ea typeface="微软雅黑" pitchFamily="34" charset="-122"/>
                <a:cs typeface="汉仪旗黑-50S" panose="00020600040101010101" charset="-122"/>
              </a:rPr>
              <a:t>‹#›</a:t>
            </a:fld>
            <a:endParaRPr lang="zh-CN" altLang="en-US">
              <a:latin typeface="微软雅黑" pitchFamily="34" charset="-122"/>
              <a:ea typeface="微软雅黑" pitchFamily="34" charset="-122"/>
              <a:cs typeface="汉仪旗黑-50S" panose="00020600040101010101" charset="-122"/>
            </a:endParaRPr>
          </a:p>
        </p:txBody>
      </p:sp>
    </p:spTree>
    <p:extLst>
      <p:ext uri="{BB962C8B-B14F-4D97-AF65-F5344CB8AC3E}">
        <p14:creationId xmlns:p14="http://schemas.microsoft.com/office/powerpoint/2010/main" val="1368526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itchFamily="34" charset="-122"/>
                <a:ea typeface="微软雅黑" pitchFamily="34" charset="-122"/>
                <a:cs typeface="微软雅黑"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itchFamily="34" charset="-122"/>
                <a:ea typeface="微软雅黑" pitchFamily="34" charset="-122"/>
                <a:cs typeface="微软雅黑" pitchFamily="34" charset="-122"/>
              </a:defRPr>
            </a:lvl1pPr>
          </a:lstStyle>
          <a:p>
            <a:fld id="{D2A48B96-639E-45A3-A0BA-2464DFDB1FAA}" type="datetimeFigureOut">
              <a:rPr lang="zh-CN" altLang="en-US" smtClean="0"/>
              <a:pPr/>
              <a:t>2023/12/4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itchFamily="34" charset="-122"/>
                <a:ea typeface="微软雅黑" pitchFamily="34" charset="-122"/>
                <a:cs typeface="微软雅黑"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itchFamily="34" charset="-122"/>
                <a:ea typeface="微软雅黑" pitchFamily="34" charset="-122"/>
                <a:cs typeface="微软雅黑" pitchFamily="34" charset="-122"/>
              </a:defRPr>
            </a:lvl1pPr>
          </a:lstStyle>
          <a:p>
            <a:fld id="{A6837353-30EB-4A48-80EB-173D804AEFBD}" type="slidenum">
              <a:rPr lang="zh-CN" altLang="en-US" smtClean="0"/>
              <a:pPr/>
              <a:t>‹#›</a:t>
            </a:fld>
            <a:endParaRPr lang="zh-CN" altLang="en-US"/>
          </a:p>
        </p:txBody>
      </p:sp>
    </p:spTree>
    <p:extLst>
      <p:ext uri="{BB962C8B-B14F-4D97-AF65-F5344CB8AC3E}">
        <p14:creationId xmlns:p14="http://schemas.microsoft.com/office/powerpoint/2010/main" val="362825771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微软雅黑" pitchFamily="34" charset="-122"/>
        <a:ea typeface="微软雅黑" pitchFamily="34" charset="-122"/>
        <a:cs typeface="微软雅黑" pitchFamily="34" charset="-122"/>
      </a:defRPr>
    </a:lvl1pPr>
    <a:lvl2pPr marL="457200" algn="l" defTabSz="914400" rtl="0" eaLnBrk="1" latinLnBrk="0" hangingPunct="1">
      <a:defRPr sz="1200" kern="1200">
        <a:solidFill>
          <a:schemeClr val="tx1"/>
        </a:solidFill>
        <a:latin typeface="微软雅黑" pitchFamily="34" charset="-122"/>
        <a:ea typeface="微软雅黑" pitchFamily="34" charset="-122"/>
        <a:cs typeface="微软雅黑" pitchFamily="34" charset="-122"/>
      </a:defRPr>
    </a:lvl2pPr>
    <a:lvl3pPr marL="914400" algn="l" defTabSz="914400" rtl="0" eaLnBrk="1" latinLnBrk="0" hangingPunct="1">
      <a:defRPr sz="1200" kern="1200">
        <a:solidFill>
          <a:schemeClr val="tx1"/>
        </a:solidFill>
        <a:latin typeface="微软雅黑" pitchFamily="34" charset="-122"/>
        <a:ea typeface="微软雅黑" pitchFamily="34" charset="-122"/>
        <a:cs typeface="微软雅黑" pitchFamily="34" charset="-122"/>
      </a:defRPr>
    </a:lvl3pPr>
    <a:lvl4pPr marL="1371600" algn="l" defTabSz="914400" rtl="0" eaLnBrk="1" latinLnBrk="0" hangingPunct="1">
      <a:defRPr sz="1200" kern="1200">
        <a:solidFill>
          <a:schemeClr val="tx1"/>
        </a:solidFill>
        <a:latin typeface="微软雅黑" pitchFamily="34" charset="-122"/>
        <a:ea typeface="微软雅黑" pitchFamily="34" charset="-122"/>
        <a:cs typeface="微软雅黑" pitchFamily="34" charset="-122"/>
      </a:defRPr>
    </a:lvl4pPr>
    <a:lvl5pPr marL="1828800" algn="l" defTabSz="914400" rtl="0" eaLnBrk="1" latinLnBrk="0" hangingPunct="1">
      <a:defRPr sz="1200" kern="1200">
        <a:solidFill>
          <a:schemeClr val="tx1"/>
        </a:solidFill>
        <a:latin typeface="微软雅黑" pitchFamily="34" charset="-122"/>
        <a:ea typeface="微软雅黑" pitchFamily="34" charset="-122"/>
        <a:cs typeface="微软雅黑" pitchFamily="34"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各位评委老师好，我是来自</a:t>
            </a:r>
            <a:r>
              <a:rPr lang="en-US" altLang="zh-CN" err="1"/>
              <a:t>SparkSquard</a:t>
            </a:r>
            <a:r>
              <a:rPr lang="zh-CN" altLang="en-US"/>
              <a:t>团队的队长王家伟，我们的团队成员来自中国科学技术大学和中国科学院大学。今天由我代表我们队伍进行决赛答辩。下面我将开始本次答辩。</a:t>
            </a:r>
          </a:p>
        </p:txBody>
      </p:sp>
    </p:spTree>
    <p:extLst>
      <p:ext uri="{BB962C8B-B14F-4D97-AF65-F5344CB8AC3E}">
        <p14:creationId xmlns:p14="http://schemas.microsoft.com/office/powerpoint/2010/main" val="42771940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在了解痛点之后，我们受卷积运算的启发，设计了一种多尺度多形状滑动窗口的分块策略，我们设计了一个简单的动画以作演示。具体来说我们按比例设计不同尺寸的窗口大小，在图片上进行滑动得到不同的分块。这样分块的好处是可以有效覆盖图中各种位置，各种大小的物体。</a:t>
            </a:r>
          </a:p>
        </p:txBody>
      </p:sp>
    </p:spTree>
    <p:extLst>
      <p:ext uri="{BB962C8B-B14F-4D97-AF65-F5344CB8AC3E}">
        <p14:creationId xmlns:p14="http://schemas.microsoft.com/office/powerpoint/2010/main" val="1037719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为了缩小模态之间</a:t>
            </a:r>
            <a:r>
              <a:rPr lang="en-US" altLang="zh-CN"/>
              <a:t>gap</a:t>
            </a:r>
            <a:r>
              <a:rPr lang="zh-CN" altLang="en-US"/>
              <a:t>对性能的影响以及更好的融合不同分块的预测结果，这里我们提出了一种非常有效的多模态融合框架。首先我们进行图文特征融合，具体来说，不同块的图片通过</a:t>
            </a:r>
            <a:r>
              <a:rPr lang="en-US" altLang="zh-CN"/>
              <a:t>CLIP</a:t>
            </a:r>
            <a:r>
              <a:rPr lang="zh-CN" altLang="en-US"/>
              <a:t>的</a:t>
            </a:r>
            <a:r>
              <a:rPr lang="en-US" altLang="zh-CN"/>
              <a:t>image encoder</a:t>
            </a:r>
            <a:r>
              <a:rPr lang="zh-CN" altLang="en-US"/>
              <a:t>得到图片特征，为了缩小模态特征在特征空间中的距离，我们用图片特征在文本数据库中查询得到相似度最高的</a:t>
            </a:r>
            <a:r>
              <a:rPr lang="en-US" altLang="zh-CN"/>
              <a:t>k</a:t>
            </a:r>
            <a:r>
              <a:rPr lang="zh-CN" altLang="en-US"/>
              <a:t>个文本特征，我们将</a:t>
            </a:r>
            <a:r>
              <a:rPr lang="en-US" altLang="zh-CN"/>
              <a:t>k</a:t>
            </a:r>
            <a:r>
              <a:rPr lang="zh-CN" altLang="en-US"/>
              <a:t>个文本特征的平均加到图片特征上去得到更新之后的图片特征，这个特征既包含图像特征，也会离文本特征空间更近，也更容易被</a:t>
            </a:r>
            <a:r>
              <a:rPr lang="en-US" altLang="zh-CN"/>
              <a:t>prompt</a:t>
            </a:r>
            <a:r>
              <a:rPr lang="zh-CN" altLang="en-US"/>
              <a:t>识别到。另一方面我们提出一种新型的加权融合策略来融合这些分块得到的预测结果。由于不同块对类别预测重要性的不同，因此我们设计了一个二次加权方法来增强重要分块的权重，首先是根据文本相似度得分来进行加权，与文本相似度越高，说明块特征越重要，第二根据每个块预测的类别分数的方差加权，比如某个块对某个类别的预测分数很高，其他都很低，说明这个块包含了重要信息，而如果这个块对所有类别预测分数都低，说明这个块并不重要。也就是方差越大，越重要。最后我们利用一个</a:t>
            </a:r>
            <a:r>
              <a:rPr lang="en-US" altLang="zh-CN"/>
              <a:t>Min-Max</a:t>
            </a:r>
            <a:r>
              <a:rPr lang="zh-CN" altLang="en-US"/>
              <a:t>聚合策略融合所有块的预测分数。</a:t>
            </a:r>
          </a:p>
        </p:txBody>
      </p:sp>
    </p:spTree>
    <p:extLst>
      <p:ext uri="{BB962C8B-B14F-4D97-AF65-F5344CB8AC3E}">
        <p14:creationId xmlns:p14="http://schemas.microsoft.com/office/powerpoint/2010/main" val="1013644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具体来说</a:t>
            </a:r>
            <a:r>
              <a:rPr lang="en-US" altLang="zh-CN"/>
              <a:t>Min-Max</a:t>
            </a:r>
            <a:r>
              <a:rPr lang="zh-CN" altLang="en-US"/>
              <a:t>聚合策略包含以下几个步骤，首先找出每一个类别在</a:t>
            </a:r>
            <a:r>
              <a:rPr lang="en-US" altLang="zh-CN"/>
              <a:t>N</a:t>
            </a:r>
            <a:r>
              <a:rPr lang="zh-CN" altLang="en-US"/>
              <a:t>个</a:t>
            </a:r>
            <a:r>
              <a:rPr lang="en-US" altLang="zh-CN"/>
              <a:t>block</a:t>
            </a:r>
            <a:r>
              <a:rPr lang="zh-CN" altLang="en-US"/>
              <a:t>中最大和最小预测得分。之后利用阈值对最大最小预测得分进行选择性保留，大于阈值的认为是正样本保留最大的分数，小于阈值的认为是负样本保留最小的分数，从而得到聚合</a:t>
            </a:r>
            <a:r>
              <a:rPr lang="en-US" altLang="zh-CN"/>
              <a:t>N</a:t>
            </a:r>
            <a:r>
              <a:rPr lang="zh-CN" altLang="en-US"/>
              <a:t>个</a:t>
            </a:r>
            <a:r>
              <a:rPr lang="en-US" altLang="zh-CN"/>
              <a:t>block</a:t>
            </a:r>
            <a:r>
              <a:rPr lang="zh-CN" altLang="en-US"/>
              <a:t>后每一个类别的预测分数。这个技术在这篇</a:t>
            </a:r>
            <a:r>
              <a:rPr lang="en-US" altLang="zh-CN"/>
              <a:t>ICCV2023</a:t>
            </a:r>
            <a:r>
              <a:rPr lang="zh-CN" altLang="en-US"/>
              <a:t>的文章中已被实验证明有效，因此我们也沿用此技术进行我们这里的融合。</a:t>
            </a:r>
          </a:p>
        </p:txBody>
      </p:sp>
    </p:spTree>
    <p:extLst>
      <p:ext uri="{BB962C8B-B14F-4D97-AF65-F5344CB8AC3E}">
        <p14:creationId xmlns:p14="http://schemas.microsoft.com/office/powerpoint/2010/main" val="29497863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在多模型集成阶段，我们发现有些类别经常同时出现，也就是存在类别间的共现关系，而这些类别更容易受到训练数据中的噪声干扰，而</a:t>
            </a:r>
            <a:r>
              <a:rPr lang="en-US" altLang="zh-CN"/>
              <a:t>EMA</a:t>
            </a:r>
            <a:r>
              <a:rPr lang="zh-CN" altLang="en-US"/>
              <a:t>，</a:t>
            </a:r>
            <a:r>
              <a:rPr lang="zh-CN" altLang="en-US" b="1" i="0">
                <a:solidFill>
                  <a:srgbClr val="111111"/>
                </a:solidFill>
                <a:effectLst/>
                <a:latin typeface="Microsoft YaHei" panose="020B0503020204020204" pitchFamily="34" charset="-122"/>
                <a:ea typeface="Microsoft YaHei" panose="020B0503020204020204" pitchFamily="34" charset="-122"/>
              </a:rPr>
              <a:t>即指数滑动平均</a:t>
            </a:r>
            <a:r>
              <a:rPr lang="zh-CN" altLang="en-US"/>
              <a:t>是一个有效缓解训练噪声的训练手段，因此我们在之前的基础上使用</a:t>
            </a:r>
            <a:r>
              <a:rPr lang="en-US" altLang="zh-CN"/>
              <a:t>EMA</a:t>
            </a:r>
            <a:r>
              <a:rPr lang="zh-CN" altLang="en-US"/>
              <a:t>策略训练了一个新的模型。另外我们发现生成的数据仍然存在类别的长尾分布的问题，所以我们为尾部物体类别和难以识别的小物体类别单独生成一批数据用基础模型进行训练期望能缓解这些类别的预测难度。最后我们将这两个模型和我们的基础模型进行直接的类别预测集成，得到最后的预测结果。</a:t>
            </a:r>
          </a:p>
        </p:txBody>
      </p:sp>
    </p:spTree>
    <p:extLst>
      <p:ext uri="{BB962C8B-B14F-4D97-AF65-F5344CB8AC3E}">
        <p14:creationId xmlns:p14="http://schemas.microsoft.com/office/powerpoint/2010/main" val="35461195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由于比赛数据标注的闭源性，我们没有办法给出每个方法最准确的提升大小，这里我们展示一些可视化结果以供参考。以右上角为例，我们的模型可以有效预测多类别的出现，披萨，餐桌，酒杯，刀叉，瓶子，人全都被准确预测。右下角的图片显示，我们的模型对于小物体也能有非常好的预测效果，例如虽然交通灯非常的小，但是我们模型仍然预测了很高的分数。</a:t>
            </a:r>
          </a:p>
        </p:txBody>
      </p:sp>
    </p:spTree>
    <p:extLst>
      <p:ext uri="{BB962C8B-B14F-4D97-AF65-F5344CB8AC3E}">
        <p14:creationId xmlns:p14="http://schemas.microsoft.com/office/powerpoint/2010/main" val="39878880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这里我们放一个整体方案框架图，对应我们之前提到的所有创新点和技术。</a:t>
            </a:r>
          </a:p>
        </p:txBody>
      </p:sp>
    </p:spTree>
    <p:extLst>
      <p:ext uri="{BB962C8B-B14F-4D97-AF65-F5344CB8AC3E}">
        <p14:creationId xmlns:p14="http://schemas.microsoft.com/office/powerpoint/2010/main" val="1149518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最后我们对我们的方案从算法科学性，创新性和可行性进行了一个总结。我们的算法有科学文献的支撑，以及实验的验证；我们创新性的设计了三阶段数据生成框架，优化了模型结构，设计了</a:t>
            </a:r>
            <a:r>
              <a:rPr lang="en-US" altLang="zh-CN"/>
              <a:t>M4</a:t>
            </a:r>
            <a:r>
              <a:rPr lang="zh-CN" altLang="en-US"/>
              <a:t>的推理框架。我们的算法在初赛和决赛的</a:t>
            </a:r>
            <a:r>
              <a:rPr lang="en-US" altLang="zh-CN"/>
              <a:t>B</a:t>
            </a:r>
            <a:r>
              <a:rPr lang="zh-CN" altLang="en-US"/>
              <a:t>榜都获得了第三名的稳定成绩，证明了方法的鲁棒性和泛化性。</a:t>
            </a:r>
          </a:p>
        </p:txBody>
      </p:sp>
    </p:spTree>
    <p:extLst>
      <p:ext uri="{BB962C8B-B14F-4D97-AF65-F5344CB8AC3E}">
        <p14:creationId xmlns:p14="http://schemas.microsoft.com/office/powerpoint/2010/main" val="36741703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本次赛题的研究重点是在图片标注成本高，开放世界场景类别多样的背景下，如何借助</a:t>
            </a:r>
            <a:r>
              <a:rPr lang="en-US" altLang="zh-CN"/>
              <a:t>Vision-Language model</a:t>
            </a:r>
            <a:r>
              <a:rPr lang="zh-CN" altLang="en-US"/>
              <a:t>的模态对齐能力，仅通过</a:t>
            </a:r>
            <a:r>
              <a:rPr lang="en-US" altLang="zh-CN"/>
              <a:t>LLM</a:t>
            </a:r>
            <a:r>
              <a:rPr lang="zh-CN" altLang="en-US"/>
              <a:t>生成的关于类别的文本描述，来学习进行图片的多分类。为了更好地解决这一问题，我们进一步分析了</a:t>
            </a:r>
            <a:r>
              <a:rPr lang="en-US" altLang="zh-CN"/>
              <a:t>Baseline</a:t>
            </a:r>
            <a:r>
              <a:rPr lang="zh-CN" altLang="en-US"/>
              <a:t>模型和任务流程中的难点。</a:t>
            </a:r>
          </a:p>
        </p:txBody>
      </p:sp>
    </p:spTree>
    <p:extLst>
      <p:ext uri="{BB962C8B-B14F-4D97-AF65-F5344CB8AC3E}">
        <p14:creationId xmlns:p14="http://schemas.microsoft.com/office/powerpoint/2010/main" val="287610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a:t>Baseline</a:t>
            </a:r>
            <a:r>
              <a:rPr lang="zh-CN" altLang="en-US"/>
              <a:t>模型 </a:t>
            </a:r>
            <a:r>
              <a:rPr lang="en-US" altLang="zh-CN" err="1"/>
              <a:t>TaI</a:t>
            </a:r>
            <a:r>
              <a:rPr lang="en-US" altLang="zh-CN"/>
              <a:t>-DPT</a:t>
            </a:r>
            <a:r>
              <a:rPr lang="zh-CN" altLang="en-US"/>
              <a:t>在前面队伍中已经被详细介绍过了。它首次仅使用文本描述进行多标签任务训练，并且引入了全局和局部两组可学</a:t>
            </a:r>
            <a:r>
              <a:rPr lang="en-US" altLang="zh-CN"/>
              <a:t>prompt</a:t>
            </a:r>
            <a:r>
              <a:rPr lang="zh-CN" altLang="en-US"/>
              <a:t>激发</a:t>
            </a:r>
            <a:r>
              <a:rPr lang="en-US" altLang="zh-CN"/>
              <a:t>vision-language</a:t>
            </a:r>
            <a:r>
              <a:rPr lang="zh-CN" altLang="en-US"/>
              <a:t>模型的分类能力。</a:t>
            </a:r>
            <a:endParaRPr lang="en-US" altLang="zh-CN"/>
          </a:p>
          <a:p>
            <a:endParaRPr lang="en-US" altLang="zh-CN"/>
          </a:p>
          <a:p>
            <a:r>
              <a:rPr lang="zh-CN" altLang="en-US"/>
              <a:t>虽然这个</a:t>
            </a:r>
            <a:r>
              <a:rPr lang="en-US" altLang="zh-CN"/>
              <a:t>baseline</a:t>
            </a:r>
            <a:r>
              <a:rPr lang="zh-CN" altLang="en-US"/>
              <a:t>模型的思路非常优秀，但是通过分析赛题和</a:t>
            </a:r>
            <a:r>
              <a:rPr lang="en-US" altLang="zh-CN"/>
              <a:t>baseline</a:t>
            </a:r>
            <a:r>
              <a:rPr lang="zh-CN" altLang="en-US"/>
              <a:t>模型，我们发现这个赛题仍然有以下难点：</a:t>
            </a:r>
            <a:br>
              <a:rPr lang="en-US" altLang="zh-CN"/>
            </a:br>
            <a:r>
              <a:rPr lang="en-US" altLang="zh-CN"/>
              <a:t>1. </a:t>
            </a:r>
            <a:r>
              <a:rPr lang="zh-CN" altLang="en-US"/>
              <a:t>如何驱动</a:t>
            </a:r>
            <a:r>
              <a:rPr lang="en-US" altLang="zh-CN"/>
              <a:t>LLM</a:t>
            </a:r>
            <a:r>
              <a:rPr lang="zh-CN" altLang="en-US"/>
              <a:t>获得高质量的类别描述文本数据</a:t>
            </a:r>
            <a:endParaRPr lang="en-US" altLang="zh-CN"/>
          </a:p>
          <a:p>
            <a:r>
              <a:rPr lang="en-US" altLang="zh-CN"/>
              <a:t>2. </a:t>
            </a:r>
            <a:r>
              <a:rPr lang="zh-CN" altLang="en-US"/>
              <a:t>如何缩小文本和图片之间的模态差距</a:t>
            </a:r>
            <a:endParaRPr lang="en-US" altLang="zh-CN"/>
          </a:p>
          <a:p>
            <a:r>
              <a:rPr lang="en-US" altLang="zh-CN"/>
              <a:t>3. </a:t>
            </a:r>
            <a:r>
              <a:rPr lang="zh-CN" altLang="en-US"/>
              <a:t>如何高效的从文本数据中学习鲁棒的知识</a:t>
            </a:r>
            <a:endParaRPr lang="en-US" altLang="zh-CN"/>
          </a:p>
          <a:p>
            <a:r>
              <a:rPr lang="en-US" altLang="zh-CN"/>
              <a:t>4. </a:t>
            </a:r>
            <a:r>
              <a:rPr lang="zh-CN" altLang="en-US"/>
              <a:t>如何激发预训练视觉语言模型的潜在性能</a:t>
            </a:r>
            <a:endParaRPr lang="en-US" altLang="zh-CN"/>
          </a:p>
        </p:txBody>
      </p:sp>
    </p:spTree>
    <p:extLst>
      <p:ext uri="{BB962C8B-B14F-4D97-AF65-F5344CB8AC3E}">
        <p14:creationId xmlns:p14="http://schemas.microsoft.com/office/powerpoint/2010/main" val="253609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针对上述分析的难题，我们从三个部分入手，对技术方案进行设计和优化，包括数据生成，模型结构，和推理流程。具体来说，我们提出了一个基于三阶段的高质量数据生成技术，并且在</a:t>
            </a:r>
            <a:r>
              <a:rPr lang="en-US" altLang="zh-CN"/>
              <a:t>baseline</a:t>
            </a:r>
            <a:r>
              <a:rPr lang="zh-CN" altLang="en-US"/>
              <a:t>模型上引入新的</a:t>
            </a:r>
            <a:r>
              <a:rPr lang="en-US" altLang="zh-CN"/>
              <a:t>prompt</a:t>
            </a:r>
            <a:r>
              <a:rPr lang="zh-CN" altLang="en-US"/>
              <a:t>和正则化技术促进模型对文本数据的学习，最后我们提出了一个强大的推理框架。接下来我将展开说明我们设计的每个部分的内容。</a:t>
            </a:r>
          </a:p>
        </p:txBody>
      </p:sp>
    </p:spTree>
    <p:extLst>
      <p:ext uri="{BB962C8B-B14F-4D97-AF65-F5344CB8AC3E}">
        <p14:creationId xmlns:p14="http://schemas.microsoft.com/office/powerpoint/2010/main" val="18037349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由于</a:t>
            </a:r>
            <a:r>
              <a:rPr lang="en-US" altLang="zh-CN"/>
              <a:t>ChatGLM-6B</a:t>
            </a:r>
            <a:r>
              <a:rPr lang="zh-CN" altLang="en-US"/>
              <a:t>的参数量较小，很难一次生成出高质量的类别描述数据，因此为了缓解训练数据带来的噪声，我们参考</a:t>
            </a:r>
            <a:r>
              <a:rPr lang="en-US" altLang="zh-CN"/>
              <a:t>chain of thought</a:t>
            </a:r>
            <a:r>
              <a:rPr lang="zh-CN" altLang="en-US"/>
              <a:t>的思想，对问题进行分解，提出了一种三阶段数据生成框架提升训练数据质量，包括类别组合生成，粗粒度文本描述生成，细粒度文本描述过滤。流程如图中所示，通过这三个阶段，错误的类别组合，比如大象和公交车，错误的文本描述，都会被过滤掉，从而可以有效提升数据生成质量。</a:t>
            </a:r>
            <a:endParaRPr lang="en-US" altLang="zh-CN"/>
          </a:p>
          <a:p>
            <a:endParaRPr lang="en-US" altLang="zh-CN"/>
          </a:p>
          <a:p>
            <a:r>
              <a:rPr lang="zh-CN" altLang="en-US"/>
              <a:t>首先我们随机选择一些类别候选，我们先用</a:t>
            </a:r>
            <a:r>
              <a:rPr lang="en-US" altLang="zh-CN"/>
              <a:t>prompt</a:t>
            </a:r>
            <a:r>
              <a:rPr lang="zh-CN" altLang="en-US"/>
              <a:t>引导</a:t>
            </a:r>
            <a:r>
              <a:rPr lang="en-US" altLang="zh-CN" err="1"/>
              <a:t>llm</a:t>
            </a:r>
            <a:r>
              <a:rPr lang="zh-CN" altLang="en-US"/>
              <a:t>进行类别组合生成，例如模型可以判断自行车，公交车，交通停止牌可能出现在同一个现实场景中，大象和长颈鹿可能出现在一个场景中，而大象和公交车几乎不可能出现在一起。第二步，基于第一步选择的类别组合，我们引导</a:t>
            </a:r>
            <a:r>
              <a:rPr lang="en-US" altLang="zh-CN" err="1"/>
              <a:t>llm</a:t>
            </a:r>
            <a:r>
              <a:rPr lang="zh-CN" altLang="en-US"/>
              <a:t>进行粗糙的描述生成，如图中所示，对于大象和长颈鹿，</a:t>
            </a:r>
            <a:r>
              <a:rPr lang="en-US" altLang="zh-CN" err="1"/>
              <a:t>llm</a:t>
            </a:r>
            <a:r>
              <a:rPr lang="zh-CN" altLang="en-US"/>
              <a:t>可能生成出多条描述，但是这些描述并不一定很合理，例如大象和长颈鹿在树屋里烤蛋糕。因此最后一步我们使用规则和</a:t>
            </a:r>
            <a:r>
              <a:rPr lang="en-US" altLang="zh-CN"/>
              <a:t>LLM</a:t>
            </a:r>
            <a:r>
              <a:rPr lang="zh-CN" altLang="en-US"/>
              <a:t>对生成的粗糙描述进行过滤。这样留下来的数据会比一步生成的质量高非常多。</a:t>
            </a:r>
          </a:p>
        </p:txBody>
      </p:sp>
    </p:spTree>
    <p:extLst>
      <p:ext uri="{BB962C8B-B14F-4D97-AF65-F5344CB8AC3E}">
        <p14:creationId xmlns:p14="http://schemas.microsoft.com/office/powerpoint/2010/main" val="3858968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a:t>在生成大量高质量训练数据后，我们针对模型结构进行了深入研究。我们发现虽然基线模型已经做了很多优化，例如局部全局</a:t>
            </a:r>
            <a:r>
              <a:rPr lang="en-US" altLang="zh-CN"/>
              <a:t>prompt</a:t>
            </a:r>
            <a:r>
              <a:rPr lang="zh-CN" altLang="en-US"/>
              <a:t>设计，空间位置特征增强等，但是仍然有继续优化的空间。我们参考</a:t>
            </a:r>
            <a:r>
              <a:rPr lang="en-US" altLang="zh-CN"/>
              <a:t>DualCoOp++</a:t>
            </a:r>
            <a:r>
              <a:rPr lang="zh-CN" altLang="en-US"/>
              <a:t>这篇文章，在基线模型的技术上引入了两个方法，分别是</a:t>
            </a:r>
            <a:r>
              <a:rPr lang="en-US" altLang="zh-CN"/>
              <a:t>class-wise evidential prompt</a:t>
            </a:r>
            <a:r>
              <a:rPr lang="zh-CN" altLang="en-US"/>
              <a:t>和</a:t>
            </a:r>
            <a:r>
              <a:rPr lang="en-US" altLang="zh-CN"/>
              <a:t>Winner-take-all</a:t>
            </a:r>
            <a:r>
              <a:rPr lang="zh-CN" altLang="en-US"/>
              <a:t>正则化策略。</a:t>
            </a:r>
            <a:endParaRPr lang="en-US" altLang="zh-CN"/>
          </a:p>
        </p:txBody>
      </p:sp>
    </p:spTree>
    <p:extLst>
      <p:ext uri="{BB962C8B-B14F-4D97-AF65-F5344CB8AC3E}">
        <p14:creationId xmlns:p14="http://schemas.microsoft.com/office/powerpoint/2010/main" val="37553660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具体实现细节如这张</a:t>
            </a:r>
            <a:r>
              <a:rPr lang="en-US" altLang="zh-CN"/>
              <a:t>slide</a:t>
            </a:r>
            <a:r>
              <a:rPr lang="zh-CN" altLang="en-US"/>
              <a:t>所示，首先对于每个类别输入</a:t>
            </a:r>
            <a:r>
              <a:rPr lang="en-US" altLang="zh-CN"/>
              <a:t>local prompt</a:t>
            </a:r>
            <a:r>
              <a:rPr lang="zh-CN" altLang="en-US"/>
              <a:t>的同时，也输入一个</a:t>
            </a:r>
            <a:r>
              <a:rPr lang="en-US" altLang="zh-CN"/>
              <a:t>evidential prompt</a:t>
            </a:r>
            <a:r>
              <a:rPr lang="zh-CN" altLang="en-US"/>
              <a:t>，同时得到两个</a:t>
            </a:r>
            <a:r>
              <a:rPr lang="en-US" altLang="zh-CN"/>
              <a:t>logits</a:t>
            </a:r>
            <a:r>
              <a:rPr lang="zh-CN" altLang="en-US"/>
              <a:t>，对于</a:t>
            </a:r>
            <a:r>
              <a:rPr lang="en-US" altLang="zh-CN"/>
              <a:t>local logits</a:t>
            </a:r>
            <a:r>
              <a:rPr lang="zh-CN" altLang="en-US"/>
              <a:t>，我们先使用</a:t>
            </a:r>
            <a:r>
              <a:rPr lang="en-US" altLang="zh-CN"/>
              <a:t>WTA</a:t>
            </a:r>
            <a:r>
              <a:rPr lang="zh-CN" altLang="en-US"/>
              <a:t>正则技术进行约束，然后使用</a:t>
            </a:r>
            <a:r>
              <a:rPr lang="en-US" altLang="zh-CN"/>
              <a:t>evidential logits</a:t>
            </a:r>
            <a:r>
              <a:rPr lang="zh-CN" altLang="en-US"/>
              <a:t>对</a:t>
            </a:r>
            <a:r>
              <a:rPr lang="en-US" altLang="zh-CN"/>
              <a:t>local logits</a:t>
            </a:r>
            <a:r>
              <a:rPr lang="zh-CN" altLang="en-US"/>
              <a:t>进行引导调制。</a:t>
            </a:r>
            <a:endParaRPr lang="en-US" altLang="zh-CN"/>
          </a:p>
          <a:p>
            <a:r>
              <a:rPr lang="en-US" altLang="zh-CN"/>
              <a:t>Evidential logits</a:t>
            </a:r>
            <a:r>
              <a:rPr lang="zh-CN" altLang="en-US"/>
              <a:t>的作用是对每个类别寻找图中所有相关的特征位置，然后作为引导对</a:t>
            </a:r>
            <a:r>
              <a:rPr lang="en-US" altLang="zh-CN"/>
              <a:t>Local Prompt</a:t>
            </a:r>
            <a:r>
              <a:rPr lang="zh-CN" altLang="en-US"/>
              <a:t>的预测进行增强。</a:t>
            </a:r>
            <a:r>
              <a:rPr lang="en-US" altLang="zh-CN"/>
              <a:t>WTA</a:t>
            </a:r>
            <a:r>
              <a:rPr lang="zh-CN" altLang="en-US"/>
              <a:t>的目的是对于每个空间区域，模型最好只对一个类别进行响应。右边这张可视化展示的是</a:t>
            </a:r>
            <a:r>
              <a:rPr lang="en-US" altLang="zh-CN"/>
              <a:t>WTA</a:t>
            </a:r>
            <a:r>
              <a:rPr lang="zh-CN" altLang="en-US"/>
              <a:t>模块的有效性，在使用</a:t>
            </a:r>
            <a:r>
              <a:rPr lang="en-US" altLang="zh-CN"/>
              <a:t>WTA</a:t>
            </a:r>
            <a:r>
              <a:rPr lang="zh-CN" altLang="en-US"/>
              <a:t>正则化之后，可以看到猫类别的错误响应被成功抑制掉了。</a:t>
            </a:r>
            <a:endParaRPr lang="en-US" altLang="zh-CN"/>
          </a:p>
          <a:p>
            <a:endParaRPr lang="zh-CN" altLang="en-US"/>
          </a:p>
        </p:txBody>
      </p:sp>
    </p:spTree>
    <p:extLst>
      <p:ext uri="{BB962C8B-B14F-4D97-AF65-F5344CB8AC3E}">
        <p14:creationId xmlns:p14="http://schemas.microsoft.com/office/powerpoint/2010/main" val="5734401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在推理阶段，我们提出了一个强大的</a:t>
            </a:r>
            <a:r>
              <a:rPr lang="en-US" altLang="zh-CN"/>
              <a:t>M4</a:t>
            </a:r>
            <a:r>
              <a:rPr lang="zh-CN" altLang="en-US"/>
              <a:t>推理框架，在单模型的推理流程中，我们引入多尺度多形状的滑窗分块设计，以及设计了一个非常有效多模态融合策略。最后我们使用多模型集成技术，提升整体的预测效果。</a:t>
            </a:r>
            <a:endParaRPr lang="en-US" altLang="zh-CN"/>
          </a:p>
        </p:txBody>
      </p:sp>
    </p:spTree>
    <p:extLst>
      <p:ext uri="{BB962C8B-B14F-4D97-AF65-F5344CB8AC3E}">
        <p14:creationId xmlns:p14="http://schemas.microsoft.com/office/powerpoint/2010/main" val="18245571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图像分块设计的思想主要来源于</a:t>
            </a:r>
            <a:r>
              <a:rPr lang="en-US" altLang="zh-CN"/>
              <a:t>CLIP</a:t>
            </a:r>
            <a:r>
              <a:rPr lang="zh-CN" altLang="en-US"/>
              <a:t>模型进行图片分类的固有问题，如图</a:t>
            </a:r>
            <a:r>
              <a:rPr lang="en-US" altLang="zh-CN"/>
              <a:t>1</a:t>
            </a:r>
            <a:r>
              <a:rPr lang="zh-CN" altLang="en-US"/>
              <a:t>所示，它几乎只能对图片中的单个类别物体表现出很强的响应，而忽略其他的类别物体。</a:t>
            </a:r>
            <a:endParaRPr lang="en-US" altLang="zh-CN"/>
          </a:p>
          <a:p>
            <a:r>
              <a:rPr lang="zh-CN" altLang="en-US"/>
              <a:t>因此最简单的提升</a:t>
            </a:r>
            <a:r>
              <a:rPr lang="en-US" altLang="zh-CN"/>
              <a:t>CLIP</a:t>
            </a:r>
            <a:r>
              <a:rPr lang="zh-CN" altLang="en-US"/>
              <a:t>性能的方法就是对图片进行直接分块，尽量使得每个图片块里只有少数类别的物体，但是如下图所示，直接分块很明显的问题是，处理不了大小不一，位置随机的现实场景中物体，比如它只看局部块很难把椅子的一部分预测成椅子。</a:t>
            </a:r>
          </a:p>
        </p:txBody>
      </p:sp>
    </p:spTree>
    <p:extLst>
      <p:ext uri="{BB962C8B-B14F-4D97-AF65-F5344CB8AC3E}">
        <p14:creationId xmlns:p14="http://schemas.microsoft.com/office/powerpoint/2010/main" val="18927980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0" name="任意多边形: 形状 9"/>
          <p:cNvSpPr/>
          <p:nvPr userDrawn="1"/>
        </p:nvSpPr>
        <p:spPr>
          <a:xfrm>
            <a:off x="0" y="0"/>
            <a:ext cx="2063970" cy="1490764"/>
          </a:xfrm>
          <a:custGeom>
            <a:avLst/>
            <a:gdLst>
              <a:gd name="connsiteX0" fmla="*/ 0 w 2063970"/>
              <a:gd name="connsiteY0" fmla="*/ 0 h 1490764"/>
              <a:gd name="connsiteX1" fmla="*/ 2063970 w 2063970"/>
              <a:gd name="connsiteY1" fmla="*/ 0 h 1490764"/>
              <a:gd name="connsiteX2" fmla="*/ 573206 w 2063970"/>
              <a:gd name="connsiteY2" fmla="*/ 1490764 h 1490764"/>
              <a:gd name="connsiteX3" fmla="*/ 129898 w 2063970"/>
              <a:gd name="connsiteY3" fmla="*/ 1423742 h 1490764"/>
              <a:gd name="connsiteX4" fmla="*/ 0 w 2063970"/>
              <a:gd name="connsiteY4" fmla="*/ 1376199 h 1490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3970" h="1490764">
                <a:moveTo>
                  <a:pt x="0" y="0"/>
                </a:moveTo>
                <a:lnTo>
                  <a:pt x="2063970" y="0"/>
                </a:lnTo>
                <a:cubicBezTo>
                  <a:pt x="2063970" y="823326"/>
                  <a:pt x="1396532" y="1490764"/>
                  <a:pt x="573206" y="1490764"/>
                </a:cubicBezTo>
                <a:cubicBezTo>
                  <a:pt x="418832" y="1490764"/>
                  <a:pt x="269939" y="1467299"/>
                  <a:pt x="129898" y="1423742"/>
                </a:cubicBezTo>
                <a:lnTo>
                  <a:pt x="0" y="1376199"/>
                </a:lnTo>
                <a:close/>
              </a:path>
            </a:pathLst>
          </a:custGeom>
          <a:solidFill>
            <a:srgbClr val="49558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itchFamily="34" charset="-122"/>
              <a:ea typeface="微软雅黑" pitchFamily="34" charset="-122"/>
            </a:endParaRPr>
          </a:p>
        </p:txBody>
      </p:sp>
      <p:sp>
        <p:nvSpPr>
          <p:cNvPr id="12" name="任意多边形: 形状 11"/>
          <p:cNvSpPr/>
          <p:nvPr userDrawn="1"/>
        </p:nvSpPr>
        <p:spPr>
          <a:xfrm>
            <a:off x="0" y="4047856"/>
            <a:ext cx="1095643" cy="1095644"/>
          </a:xfrm>
          <a:custGeom>
            <a:avLst/>
            <a:gdLst>
              <a:gd name="connsiteX0" fmla="*/ 0 w 1095643"/>
              <a:gd name="connsiteY0" fmla="*/ 0 h 1095644"/>
              <a:gd name="connsiteX1" fmla="*/ 1095643 w 1095643"/>
              <a:gd name="connsiteY1" fmla="*/ 1095643 h 1095644"/>
              <a:gd name="connsiteX2" fmla="*/ 1095643 w 1095643"/>
              <a:gd name="connsiteY2" fmla="*/ 1095644 h 1095644"/>
              <a:gd name="connsiteX3" fmla="*/ 0 w 1095643"/>
              <a:gd name="connsiteY3" fmla="*/ 1095644 h 1095644"/>
            </a:gdLst>
            <a:ahLst/>
            <a:cxnLst>
              <a:cxn ang="0">
                <a:pos x="connsiteX0" y="connsiteY0"/>
              </a:cxn>
              <a:cxn ang="0">
                <a:pos x="connsiteX1" y="connsiteY1"/>
              </a:cxn>
              <a:cxn ang="0">
                <a:pos x="connsiteX2" y="connsiteY2"/>
              </a:cxn>
              <a:cxn ang="0">
                <a:pos x="connsiteX3" y="connsiteY3"/>
              </a:cxn>
            </a:cxnLst>
            <a:rect l="l" t="t" r="r" b="b"/>
            <a:pathLst>
              <a:path w="1095643" h="1095644">
                <a:moveTo>
                  <a:pt x="0" y="0"/>
                </a:moveTo>
                <a:cubicBezTo>
                  <a:pt x="605107" y="0"/>
                  <a:pt x="1095643" y="490536"/>
                  <a:pt x="1095643" y="1095643"/>
                </a:cubicBezTo>
                <a:lnTo>
                  <a:pt x="1095643" y="1095644"/>
                </a:lnTo>
                <a:lnTo>
                  <a:pt x="0" y="1095644"/>
                </a:lnTo>
                <a:close/>
              </a:path>
            </a:pathLst>
          </a:custGeom>
          <a:solidFill>
            <a:srgbClr val="E387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itchFamily="34" charset="-122"/>
              <a:ea typeface="微软雅黑" pitchFamily="34" charset="-122"/>
            </a:endParaRPr>
          </a:p>
        </p:txBody>
      </p:sp>
      <p:sp>
        <p:nvSpPr>
          <p:cNvPr id="16" name="任意多边形: 形状 15"/>
          <p:cNvSpPr/>
          <p:nvPr userDrawn="1"/>
        </p:nvSpPr>
        <p:spPr>
          <a:xfrm>
            <a:off x="7621622" y="0"/>
            <a:ext cx="1522379" cy="2087664"/>
          </a:xfrm>
          <a:custGeom>
            <a:avLst/>
            <a:gdLst>
              <a:gd name="connsiteX0" fmla="*/ 273692 w 1522379"/>
              <a:gd name="connsiteY0" fmla="*/ 0 h 2087664"/>
              <a:gd name="connsiteX1" fmla="*/ 1522379 w 1522379"/>
              <a:gd name="connsiteY1" fmla="*/ 0 h 2087664"/>
              <a:gd name="connsiteX2" fmla="*/ 1522379 w 1522379"/>
              <a:gd name="connsiteY2" fmla="*/ 2066284 h 2087664"/>
              <a:gd name="connsiteX3" fmla="*/ 1426060 w 1522379"/>
              <a:gd name="connsiteY3" fmla="*/ 2080984 h 2087664"/>
              <a:gd name="connsiteX4" fmla="*/ 1293779 w 1522379"/>
              <a:gd name="connsiteY4" fmla="*/ 2087664 h 2087664"/>
              <a:gd name="connsiteX5" fmla="*/ 0 w 1522379"/>
              <a:gd name="connsiteY5" fmla="*/ 793885 h 2087664"/>
              <a:gd name="connsiteX6" fmla="*/ 220958 w 1522379"/>
              <a:gd name="connsiteY6" fmla="*/ 70521 h 208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2379" h="2087664">
                <a:moveTo>
                  <a:pt x="273692" y="0"/>
                </a:moveTo>
                <a:lnTo>
                  <a:pt x="1522379" y="0"/>
                </a:lnTo>
                <a:lnTo>
                  <a:pt x="1522379" y="2066284"/>
                </a:lnTo>
                <a:lnTo>
                  <a:pt x="1426060" y="2080984"/>
                </a:lnTo>
                <a:cubicBezTo>
                  <a:pt x="1382567" y="2085401"/>
                  <a:pt x="1338437" y="2087664"/>
                  <a:pt x="1293779" y="2087664"/>
                </a:cubicBezTo>
                <a:cubicBezTo>
                  <a:pt x="579245" y="2087664"/>
                  <a:pt x="0" y="1508419"/>
                  <a:pt x="0" y="793885"/>
                </a:cubicBezTo>
                <a:cubicBezTo>
                  <a:pt x="0" y="525935"/>
                  <a:pt x="81457" y="277010"/>
                  <a:pt x="220958" y="70521"/>
                </a:cubicBezTo>
                <a:close/>
              </a:path>
            </a:pathLst>
          </a:custGeom>
          <a:solidFill>
            <a:srgbClr val="D3DED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itchFamily="34" charset="-122"/>
              <a:ea typeface="微软雅黑" pitchFamily="34" charset="-122"/>
            </a:endParaRPr>
          </a:p>
        </p:txBody>
      </p:sp>
    </p:spTree>
  </p:cSld>
  <p:clrMapOvr>
    <a:masterClrMapping/>
  </p:clrMapOvr>
  <p:hf sldNum="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3734409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1486766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3575588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0053163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1528418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2914244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2034951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2342401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3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914381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355887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10" name="任意多边形: 形状 9"/>
          <p:cNvSpPr/>
          <p:nvPr userDrawn="1"/>
        </p:nvSpPr>
        <p:spPr>
          <a:xfrm>
            <a:off x="0" y="0"/>
            <a:ext cx="1113183" cy="804030"/>
          </a:xfrm>
          <a:custGeom>
            <a:avLst/>
            <a:gdLst>
              <a:gd name="connsiteX0" fmla="*/ 0 w 2063970"/>
              <a:gd name="connsiteY0" fmla="*/ 0 h 1490764"/>
              <a:gd name="connsiteX1" fmla="*/ 2063970 w 2063970"/>
              <a:gd name="connsiteY1" fmla="*/ 0 h 1490764"/>
              <a:gd name="connsiteX2" fmla="*/ 573206 w 2063970"/>
              <a:gd name="connsiteY2" fmla="*/ 1490764 h 1490764"/>
              <a:gd name="connsiteX3" fmla="*/ 129898 w 2063970"/>
              <a:gd name="connsiteY3" fmla="*/ 1423742 h 1490764"/>
              <a:gd name="connsiteX4" fmla="*/ 0 w 2063970"/>
              <a:gd name="connsiteY4" fmla="*/ 1376199 h 1490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3970" h="1490764">
                <a:moveTo>
                  <a:pt x="0" y="0"/>
                </a:moveTo>
                <a:lnTo>
                  <a:pt x="2063970" y="0"/>
                </a:lnTo>
                <a:cubicBezTo>
                  <a:pt x="2063970" y="823326"/>
                  <a:pt x="1396532" y="1490764"/>
                  <a:pt x="573206" y="1490764"/>
                </a:cubicBezTo>
                <a:cubicBezTo>
                  <a:pt x="418832" y="1490764"/>
                  <a:pt x="269939" y="1467299"/>
                  <a:pt x="129898" y="1423742"/>
                </a:cubicBezTo>
                <a:lnTo>
                  <a:pt x="0" y="1376199"/>
                </a:lnTo>
                <a:close/>
              </a:path>
            </a:pathLst>
          </a:custGeom>
          <a:solidFill>
            <a:srgbClr val="49558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itchFamily="34" charset="-122"/>
              <a:ea typeface="微软雅黑" pitchFamily="34" charset="-122"/>
            </a:endParaRPr>
          </a:p>
        </p:txBody>
      </p:sp>
      <p:sp>
        <p:nvSpPr>
          <p:cNvPr id="12" name="任意多边形: 形状 11"/>
          <p:cNvSpPr/>
          <p:nvPr userDrawn="1"/>
        </p:nvSpPr>
        <p:spPr>
          <a:xfrm flipH="1">
            <a:off x="8333962" y="4333461"/>
            <a:ext cx="810038" cy="810039"/>
          </a:xfrm>
          <a:custGeom>
            <a:avLst/>
            <a:gdLst>
              <a:gd name="connsiteX0" fmla="*/ 0 w 1095643"/>
              <a:gd name="connsiteY0" fmla="*/ 0 h 1095644"/>
              <a:gd name="connsiteX1" fmla="*/ 1095643 w 1095643"/>
              <a:gd name="connsiteY1" fmla="*/ 1095643 h 1095644"/>
              <a:gd name="connsiteX2" fmla="*/ 1095643 w 1095643"/>
              <a:gd name="connsiteY2" fmla="*/ 1095644 h 1095644"/>
              <a:gd name="connsiteX3" fmla="*/ 0 w 1095643"/>
              <a:gd name="connsiteY3" fmla="*/ 1095644 h 1095644"/>
            </a:gdLst>
            <a:ahLst/>
            <a:cxnLst>
              <a:cxn ang="0">
                <a:pos x="connsiteX0" y="connsiteY0"/>
              </a:cxn>
              <a:cxn ang="0">
                <a:pos x="connsiteX1" y="connsiteY1"/>
              </a:cxn>
              <a:cxn ang="0">
                <a:pos x="connsiteX2" y="connsiteY2"/>
              </a:cxn>
              <a:cxn ang="0">
                <a:pos x="connsiteX3" y="connsiteY3"/>
              </a:cxn>
            </a:cxnLst>
            <a:rect l="l" t="t" r="r" b="b"/>
            <a:pathLst>
              <a:path w="1095643" h="1095644">
                <a:moveTo>
                  <a:pt x="0" y="0"/>
                </a:moveTo>
                <a:cubicBezTo>
                  <a:pt x="605107" y="0"/>
                  <a:pt x="1095643" y="490536"/>
                  <a:pt x="1095643" y="1095643"/>
                </a:cubicBezTo>
                <a:lnTo>
                  <a:pt x="1095643" y="1095644"/>
                </a:lnTo>
                <a:lnTo>
                  <a:pt x="0" y="1095644"/>
                </a:lnTo>
                <a:close/>
              </a:path>
            </a:pathLst>
          </a:custGeom>
          <a:solidFill>
            <a:srgbClr val="E387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itchFamily="34" charset="-122"/>
              <a:ea typeface="微软雅黑" pitchFamily="34" charset="-122"/>
            </a:endParaRPr>
          </a:p>
        </p:txBody>
      </p:sp>
      <p:sp>
        <p:nvSpPr>
          <p:cNvPr id="16" name="任意多边形: 形状 15"/>
          <p:cNvSpPr/>
          <p:nvPr userDrawn="1"/>
        </p:nvSpPr>
        <p:spPr>
          <a:xfrm>
            <a:off x="8303248" y="0"/>
            <a:ext cx="840753" cy="1152939"/>
          </a:xfrm>
          <a:custGeom>
            <a:avLst/>
            <a:gdLst>
              <a:gd name="connsiteX0" fmla="*/ 273692 w 1522379"/>
              <a:gd name="connsiteY0" fmla="*/ 0 h 2087664"/>
              <a:gd name="connsiteX1" fmla="*/ 1522379 w 1522379"/>
              <a:gd name="connsiteY1" fmla="*/ 0 h 2087664"/>
              <a:gd name="connsiteX2" fmla="*/ 1522379 w 1522379"/>
              <a:gd name="connsiteY2" fmla="*/ 2066284 h 2087664"/>
              <a:gd name="connsiteX3" fmla="*/ 1426060 w 1522379"/>
              <a:gd name="connsiteY3" fmla="*/ 2080984 h 2087664"/>
              <a:gd name="connsiteX4" fmla="*/ 1293779 w 1522379"/>
              <a:gd name="connsiteY4" fmla="*/ 2087664 h 2087664"/>
              <a:gd name="connsiteX5" fmla="*/ 0 w 1522379"/>
              <a:gd name="connsiteY5" fmla="*/ 793885 h 2087664"/>
              <a:gd name="connsiteX6" fmla="*/ 220958 w 1522379"/>
              <a:gd name="connsiteY6" fmla="*/ 70521 h 208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2379" h="2087664">
                <a:moveTo>
                  <a:pt x="273692" y="0"/>
                </a:moveTo>
                <a:lnTo>
                  <a:pt x="1522379" y="0"/>
                </a:lnTo>
                <a:lnTo>
                  <a:pt x="1522379" y="2066284"/>
                </a:lnTo>
                <a:lnTo>
                  <a:pt x="1426060" y="2080984"/>
                </a:lnTo>
                <a:cubicBezTo>
                  <a:pt x="1382567" y="2085401"/>
                  <a:pt x="1338437" y="2087664"/>
                  <a:pt x="1293779" y="2087664"/>
                </a:cubicBezTo>
                <a:cubicBezTo>
                  <a:pt x="579245" y="2087664"/>
                  <a:pt x="0" y="1508419"/>
                  <a:pt x="0" y="793885"/>
                </a:cubicBezTo>
                <a:cubicBezTo>
                  <a:pt x="0" y="525935"/>
                  <a:pt x="81457" y="277010"/>
                  <a:pt x="220958" y="70521"/>
                </a:cubicBezTo>
                <a:close/>
              </a:path>
            </a:pathLst>
          </a:custGeom>
          <a:solidFill>
            <a:srgbClr val="D3DED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itchFamily="34" charset="-122"/>
              <a:ea typeface="微软雅黑" pitchFamily="34" charset="-122"/>
            </a:endParaRPr>
          </a:p>
        </p:txBody>
      </p:sp>
    </p:spTree>
  </p:cSld>
  <p:clrMapOvr>
    <a:masterClrMapping/>
  </p:clrMapOvr>
  <p:hf sldNum="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5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8824952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6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34851390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7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31795039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8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61730712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9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2775554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0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96481200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30195105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47358590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3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61820499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4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645444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10" name="任意多边形: 形状 9"/>
          <p:cNvSpPr/>
          <p:nvPr userDrawn="1"/>
        </p:nvSpPr>
        <p:spPr>
          <a:xfrm>
            <a:off x="0" y="0"/>
            <a:ext cx="1113183" cy="804030"/>
          </a:xfrm>
          <a:custGeom>
            <a:avLst/>
            <a:gdLst>
              <a:gd name="connsiteX0" fmla="*/ 0 w 2063970"/>
              <a:gd name="connsiteY0" fmla="*/ 0 h 1490764"/>
              <a:gd name="connsiteX1" fmla="*/ 2063970 w 2063970"/>
              <a:gd name="connsiteY1" fmla="*/ 0 h 1490764"/>
              <a:gd name="connsiteX2" fmla="*/ 573206 w 2063970"/>
              <a:gd name="connsiteY2" fmla="*/ 1490764 h 1490764"/>
              <a:gd name="connsiteX3" fmla="*/ 129898 w 2063970"/>
              <a:gd name="connsiteY3" fmla="*/ 1423742 h 1490764"/>
              <a:gd name="connsiteX4" fmla="*/ 0 w 2063970"/>
              <a:gd name="connsiteY4" fmla="*/ 1376199 h 1490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3970" h="1490764">
                <a:moveTo>
                  <a:pt x="0" y="0"/>
                </a:moveTo>
                <a:lnTo>
                  <a:pt x="2063970" y="0"/>
                </a:lnTo>
                <a:cubicBezTo>
                  <a:pt x="2063970" y="823326"/>
                  <a:pt x="1396532" y="1490764"/>
                  <a:pt x="573206" y="1490764"/>
                </a:cubicBezTo>
                <a:cubicBezTo>
                  <a:pt x="418832" y="1490764"/>
                  <a:pt x="269939" y="1467299"/>
                  <a:pt x="129898" y="1423742"/>
                </a:cubicBezTo>
                <a:lnTo>
                  <a:pt x="0" y="1376199"/>
                </a:lnTo>
                <a:close/>
              </a:path>
            </a:pathLst>
          </a:custGeom>
          <a:solidFill>
            <a:srgbClr val="49558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itchFamily="34" charset="-122"/>
              <a:ea typeface="微软雅黑" pitchFamily="34" charset="-122"/>
            </a:endParaRPr>
          </a:p>
        </p:txBody>
      </p:sp>
      <p:sp>
        <p:nvSpPr>
          <p:cNvPr id="12" name="任意多边形: 形状 11"/>
          <p:cNvSpPr/>
          <p:nvPr userDrawn="1"/>
        </p:nvSpPr>
        <p:spPr>
          <a:xfrm flipH="1">
            <a:off x="8333962" y="4333461"/>
            <a:ext cx="810038" cy="810039"/>
          </a:xfrm>
          <a:custGeom>
            <a:avLst/>
            <a:gdLst>
              <a:gd name="connsiteX0" fmla="*/ 0 w 1095643"/>
              <a:gd name="connsiteY0" fmla="*/ 0 h 1095644"/>
              <a:gd name="connsiteX1" fmla="*/ 1095643 w 1095643"/>
              <a:gd name="connsiteY1" fmla="*/ 1095643 h 1095644"/>
              <a:gd name="connsiteX2" fmla="*/ 1095643 w 1095643"/>
              <a:gd name="connsiteY2" fmla="*/ 1095644 h 1095644"/>
              <a:gd name="connsiteX3" fmla="*/ 0 w 1095643"/>
              <a:gd name="connsiteY3" fmla="*/ 1095644 h 1095644"/>
            </a:gdLst>
            <a:ahLst/>
            <a:cxnLst>
              <a:cxn ang="0">
                <a:pos x="connsiteX0" y="connsiteY0"/>
              </a:cxn>
              <a:cxn ang="0">
                <a:pos x="connsiteX1" y="connsiteY1"/>
              </a:cxn>
              <a:cxn ang="0">
                <a:pos x="connsiteX2" y="connsiteY2"/>
              </a:cxn>
              <a:cxn ang="0">
                <a:pos x="connsiteX3" y="connsiteY3"/>
              </a:cxn>
            </a:cxnLst>
            <a:rect l="l" t="t" r="r" b="b"/>
            <a:pathLst>
              <a:path w="1095643" h="1095644">
                <a:moveTo>
                  <a:pt x="0" y="0"/>
                </a:moveTo>
                <a:cubicBezTo>
                  <a:pt x="605107" y="0"/>
                  <a:pt x="1095643" y="490536"/>
                  <a:pt x="1095643" y="1095643"/>
                </a:cubicBezTo>
                <a:lnTo>
                  <a:pt x="1095643" y="1095644"/>
                </a:lnTo>
                <a:lnTo>
                  <a:pt x="0" y="1095644"/>
                </a:lnTo>
                <a:close/>
              </a:path>
            </a:pathLst>
          </a:custGeom>
          <a:solidFill>
            <a:srgbClr val="E3873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itchFamily="34" charset="-122"/>
              <a:ea typeface="微软雅黑" pitchFamily="34" charset="-122"/>
            </a:endParaRPr>
          </a:p>
        </p:txBody>
      </p:sp>
      <p:sp>
        <p:nvSpPr>
          <p:cNvPr id="16" name="任意多边形: 形状 15"/>
          <p:cNvSpPr/>
          <p:nvPr userDrawn="1"/>
        </p:nvSpPr>
        <p:spPr>
          <a:xfrm>
            <a:off x="8303248" y="0"/>
            <a:ext cx="840753" cy="1152939"/>
          </a:xfrm>
          <a:custGeom>
            <a:avLst/>
            <a:gdLst>
              <a:gd name="connsiteX0" fmla="*/ 273692 w 1522379"/>
              <a:gd name="connsiteY0" fmla="*/ 0 h 2087664"/>
              <a:gd name="connsiteX1" fmla="*/ 1522379 w 1522379"/>
              <a:gd name="connsiteY1" fmla="*/ 0 h 2087664"/>
              <a:gd name="connsiteX2" fmla="*/ 1522379 w 1522379"/>
              <a:gd name="connsiteY2" fmla="*/ 2066284 h 2087664"/>
              <a:gd name="connsiteX3" fmla="*/ 1426060 w 1522379"/>
              <a:gd name="connsiteY3" fmla="*/ 2080984 h 2087664"/>
              <a:gd name="connsiteX4" fmla="*/ 1293779 w 1522379"/>
              <a:gd name="connsiteY4" fmla="*/ 2087664 h 2087664"/>
              <a:gd name="connsiteX5" fmla="*/ 0 w 1522379"/>
              <a:gd name="connsiteY5" fmla="*/ 793885 h 2087664"/>
              <a:gd name="connsiteX6" fmla="*/ 220958 w 1522379"/>
              <a:gd name="connsiteY6" fmla="*/ 70521 h 2087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2379" h="2087664">
                <a:moveTo>
                  <a:pt x="273692" y="0"/>
                </a:moveTo>
                <a:lnTo>
                  <a:pt x="1522379" y="0"/>
                </a:lnTo>
                <a:lnTo>
                  <a:pt x="1522379" y="2066284"/>
                </a:lnTo>
                <a:lnTo>
                  <a:pt x="1426060" y="2080984"/>
                </a:lnTo>
                <a:cubicBezTo>
                  <a:pt x="1382567" y="2085401"/>
                  <a:pt x="1338437" y="2087664"/>
                  <a:pt x="1293779" y="2087664"/>
                </a:cubicBezTo>
                <a:cubicBezTo>
                  <a:pt x="579245" y="2087664"/>
                  <a:pt x="0" y="1508419"/>
                  <a:pt x="0" y="793885"/>
                </a:cubicBezTo>
                <a:cubicBezTo>
                  <a:pt x="0" y="525935"/>
                  <a:pt x="81457" y="277010"/>
                  <a:pt x="220958" y="70521"/>
                </a:cubicBezTo>
                <a:close/>
              </a:path>
            </a:pathLst>
          </a:custGeom>
          <a:solidFill>
            <a:srgbClr val="D3DED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itchFamily="34" charset="-122"/>
              <a:ea typeface="微软雅黑" pitchFamily="34" charset="-122"/>
            </a:endParaRPr>
          </a:p>
        </p:txBody>
      </p:sp>
      <p:sp>
        <p:nvSpPr>
          <p:cNvPr id="5" name="图片占位符 2"/>
          <p:cNvSpPr>
            <a:spLocks noGrp="1"/>
          </p:cNvSpPr>
          <p:nvPr>
            <p:ph type="pic" sz="quarter" idx="10"/>
          </p:nvPr>
        </p:nvSpPr>
        <p:spPr>
          <a:xfrm>
            <a:off x="397014" y="1210780"/>
            <a:ext cx="1961874" cy="1360970"/>
          </a:xfrm>
          <a:prstGeom prst="roundRect">
            <a:avLst>
              <a:gd name="adj" fmla="val 6157"/>
            </a:avLst>
          </a:prstGeom>
        </p:spPr>
        <p:txBody>
          <a:bodyPr/>
          <a:lstStyle/>
          <a:p>
            <a:endParaRPr lang="zh-CN" altLang="en-US"/>
          </a:p>
        </p:txBody>
      </p:sp>
      <p:sp>
        <p:nvSpPr>
          <p:cNvPr id="6" name="图片占位符 2"/>
          <p:cNvSpPr>
            <a:spLocks noGrp="1"/>
          </p:cNvSpPr>
          <p:nvPr>
            <p:ph type="pic" sz="quarter" idx="11"/>
          </p:nvPr>
        </p:nvSpPr>
        <p:spPr>
          <a:xfrm>
            <a:off x="2521779" y="1210780"/>
            <a:ext cx="1961874" cy="1360970"/>
          </a:xfrm>
          <a:prstGeom prst="roundRect">
            <a:avLst>
              <a:gd name="adj" fmla="val 6157"/>
            </a:avLst>
          </a:prstGeom>
        </p:spPr>
        <p:txBody>
          <a:bodyPr/>
          <a:lstStyle/>
          <a:p>
            <a:endParaRPr lang="zh-CN" altLang="en-US"/>
          </a:p>
        </p:txBody>
      </p:sp>
      <p:sp>
        <p:nvSpPr>
          <p:cNvPr id="7" name="图片占位符 2"/>
          <p:cNvSpPr>
            <a:spLocks noGrp="1"/>
          </p:cNvSpPr>
          <p:nvPr>
            <p:ph type="pic" sz="quarter" idx="12"/>
          </p:nvPr>
        </p:nvSpPr>
        <p:spPr>
          <a:xfrm>
            <a:off x="4646544" y="1210780"/>
            <a:ext cx="1961874" cy="1360970"/>
          </a:xfrm>
          <a:prstGeom prst="roundRect">
            <a:avLst>
              <a:gd name="adj" fmla="val 6157"/>
            </a:avLst>
          </a:prstGeom>
        </p:spPr>
        <p:txBody>
          <a:bodyPr/>
          <a:lstStyle/>
          <a:p>
            <a:endParaRPr lang="zh-CN" altLang="en-US"/>
          </a:p>
        </p:txBody>
      </p:sp>
      <p:sp>
        <p:nvSpPr>
          <p:cNvPr id="8" name="图片占位符 2"/>
          <p:cNvSpPr>
            <a:spLocks noGrp="1"/>
          </p:cNvSpPr>
          <p:nvPr>
            <p:ph type="pic" sz="quarter" idx="13"/>
          </p:nvPr>
        </p:nvSpPr>
        <p:spPr>
          <a:xfrm>
            <a:off x="6771309" y="1210780"/>
            <a:ext cx="1961874" cy="1360970"/>
          </a:xfrm>
          <a:prstGeom prst="roundRect">
            <a:avLst>
              <a:gd name="adj" fmla="val 6157"/>
            </a:avLst>
          </a:prstGeom>
        </p:spPr>
        <p:txBody>
          <a:bodyPr/>
          <a:lstStyle/>
          <a:p>
            <a:endParaRPr lang="zh-CN" altLang="en-US"/>
          </a:p>
        </p:txBody>
      </p:sp>
    </p:spTree>
  </p:cSld>
  <p:clrMapOvr>
    <a:masterClrMapping/>
  </p:clrMapOvr>
  <p:hf sldNum="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5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312301888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6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72210326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7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83384491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8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338675577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9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414807357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0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61932015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2334634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366948832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3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81669646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4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3218213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4" name="矩形 3"/>
          <p:cNvSpPr/>
          <p:nvPr userDrawn="1"/>
        </p:nvSpPr>
        <p:spPr>
          <a:xfrm>
            <a:off x="0" y="0"/>
            <a:ext cx="9144000" cy="2571750"/>
          </a:xfrm>
          <a:prstGeom prst="rect">
            <a:avLst/>
          </a:prstGeom>
          <a:solidFill>
            <a:srgbClr val="EAE7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 name="矩形 6"/>
          <p:cNvSpPr/>
          <p:nvPr userDrawn="1"/>
        </p:nvSpPr>
        <p:spPr>
          <a:xfrm>
            <a:off x="0" y="2571750"/>
            <a:ext cx="9144000" cy="2571750"/>
          </a:xfrm>
          <a:prstGeom prst="rect">
            <a:avLst/>
          </a:prstGeom>
          <a:solidFill>
            <a:srgbClr val="8091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 name="矩形: 圆角 4"/>
          <p:cNvSpPr/>
          <p:nvPr userDrawn="1"/>
        </p:nvSpPr>
        <p:spPr>
          <a:xfrm>
            <a:off x="228600" y="272716"/>
            <a:ext cx="8686800" cy="4604084"/>
          </a:xfrm>
          <a:prstGeom prst="roundRect">
            <a:avLst>
              <a:gd name="adj" fmla="val 4102"/>
            </a:avLst>
          </a:prstGeom>
          <a:solidFill>
            <a:schemeClr val="bg1"/>
          </a:solidFill>
          <a:ln>
            <a:noFill/>
          </a:ln>
          <a:effectLst>
            <a:outerShdw blurRad="127000" dist="1270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Tree>
  </p:cSld>
  <p:clrMapOvr>
    <a:masterClrMapping/>
  </p:clrMapOvr>
  <p:hf sldNum="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5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82925727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6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87021815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7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50680343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8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7035740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9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96800941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20917725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309267591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92640149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3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56924835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4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36655716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75406370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5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99415674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46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91096017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47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56314788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48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16041477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9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21274699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50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97363264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7376113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22599062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3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
        <p:nvSpPr>
          <p:cNvPr id="6" name="TextBox 5"/>
          <p:cNvSpPr txBox="1"/>
          <p:nvPr userDrawn="1"/>
        </p:nvSpPr>
        <p:spPr>
          <a:xfrm>
            <a:off x="453650" y="0"/>
            <a:ext cx="540060" cy="123111"/>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p>
        </p:txBody>
      </p:sp>
    </p:spTree>
    <p:extLst>
      <p:ext uri="{BB962C8B-B14F-4D97-AF65-F5344CB8AC3E}">
        <p14:creationId xmlns:p14="http://schemas.microsoft.com/office/powerpoint/2010/main" val="158997094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4" name="矩形 3"/>
          <p:cNvSpPr/>
          <p:nvPr userDrawn="1"/>
        </p:nvSpPr>
        <p:spPr>
          <a:xfrm>
            <a:off x="0" y="0"/>
            <a:ext cx="9144000" cy="2571750"/>
          </a:xfrm>
          <a:prstGeom prst="rect">
            <a:avLst/>
          </a:prstGeom>
          <a:solidFill>
            <a:srgbClr val="EAE7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 name="矩形 6"/>
          <p:cNvSpPr/>
          <p:nvPr userDrawn="1"/>
        </p:nvSpPr>
        <p:spPr>
          <a:xfrm>
            <a:off x="0" y="2571750"/>
            <a:ext cx="9144000" cy="2571750"/>
          </a:xfrm>
          <a:prstGeom prst="rect">
            <a:avLst/>
          </a:prstGeom>
          <a:solidFill>
            <a:srgbClr val="8091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 name="矩形: 圆角 4"/>
          <p:cNvSpPr/>
          <p:nvPr userDrawn="1"/>
        </p:nvSpPr>
        <p:spPr>
          <a:xfrm>
            <a:off x="228600" y="272716"/>
            <a:ext cx="8686800" cy="4604084"/>
          </a:xfrm>
          <a:prstGeom prst="roundRect">
            <a:avLst>
              <a:gd name="adj" fmla="val 4102"/>
            </a:avLst>
          </a:prstGeom>
          <a:solidFill>
            <a:schemeClr val="bg1"/>
          </a:solidFill>
          <a:ln>
            <a:noFill/>
          </a:ln>
          <a:effectLst>
            <a:outerShdw blurRad="127000" dist="1270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6" name="图片占位符 3"/>
          <p:cNvSpPr>
            <a:spLocks noGrp="1"/>
          </p:cNvSpPr>
          <p:nvPr>
            <p:ph type="pic" sz="quarter" idx="10"/>
          </p:nvPr>
        </p:nvSpPr>
        <p:spPr>
          <a:xfrm>
            <a:off x="3306486" y="1237671"/>
            <a:ext cx="2531029" cy="3223493"/>
          </a:xfrm>
          <a:prstGeom prst="roundRect">
            <a:avLst>
              <a:gd name="adj" fmla="val 7969"/>
            </a:avLst>
          </a:prstGeom>
          <a:solidFill>
            <a:srgbClr val="FDF3F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zh-CN" altLang="en-US" sz="1800">
                <a:solidFill>
                  <a:schemeClr val="lt1"/>
                </a:solidFill>
                <a:latin typeface="微软雅黑" pitchFamily="34" charset="-122"/>
                <a:ea typeface="微软雅黑" pitchFamily="34" charset="-122"/>
              </a:defRPr>
            </a:lvl1pPr>
          </a:lstStyle>
          <a:p>
            <a:pPr marL="0" lvl="0" algn="ctr" defTabSz="457200"/>
            <a:endParaRPr lang="zh-CN" altLang="en-US"/>
          </a:p>
        </p:txBody>
      </p:sp>
      <p:sp>
        <p:nvSpPr>
          <p:cNvPr id="8" name="矩形: 圆角 7"/>
          <p:cNvSpPr/>
          <p:nvPr userDrawn="1"/>
        </p:nvSpPr>
        <p:spPr>
          <a:xfrm>
            <a:off x="558800" y="1237671"/>
            <a:ext cx="2549237" cy="1533238"/>
          </a:xfrm>
          <a:prstGeom prst="roundRect">
            <a:avLst>
              <a:gd name="adj" fmla="val 9629"/>
            </a:avLst>
          </a:prstGeom>
          <a:solidFill>
            <a:srgbClr val="8091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9" name="矩形: 圆角 8"/>
          <p:cNvSpPr/>
          <p:nvPr userDrawn="1"/>
        </p:nvSpPr>
        <p:spPr>
          <a:xfrm>
            <a:off x="6045200" y="1237671"/>
            <a:ext cx="2549237" cy="1533238"/>
          </a:xfrm>
          <a:prstGeom prst="roundRect">
            <a:avLst>
              <a:gd name="adj" fmla="val 9629"/>
            </a:avLst>
          </a:prstGeom>
          <a:solidFill>
            <a:srgbClr val="BEB5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0" name="矩形: 圆角 9"/>
          <p:cNvSpPr/>
          <p:nvPr userDrawn="1"/>
        </p:nvSpPr>
        <p:spPr>
          <a:xfrm>
            <a:off x="549563" y="2974108"/>
            <a:ext cx="2549237" cy="1533238"/>
          </a:xfrm>
          <a:prstGeom prst="roundRect">
            <a:avLst>
              <a:gd name="adj" fmla="val 9629"/>
            </a:avLst>
          </a:prstGeom>
          <a:solidFill>
            <a:srgbClr val="BEB5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1" name="矩形: 圆角 10"/>
          <p:cNvSpPr/>
          <p:nvPr userDrawn="1"/>
        </p:nvSpPr>
        <p:spPr>
          <a:xfrm>
            <a:off x="6035963" y="2974108"/>
            <a:ext cx="2549237" cy="1533238"/>
          </a:xfrm>
          <a:prstGeom prst="roundRect">
            <a:avLst>
              <a:gd name="adj" fmla="val 9629"/>
            </a:avLst>
          </a:prstGeom>
          <a:solidFill>
            <a:srgbClr val="8091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Tree>
  </p:cSld>
  <p:clrMapOvr>
    <a:masterClrMapping/>
  </p:clrMapOvr>
  <p:hf sldNum="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15598495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4" name="矩形 3"/>
          <p:cNvSpPr/>
          <p:nvPr userDrawn="1"/>
        </p:nvSpPr>
        <p:spPr>
          <a:xfrm>
            <a:off x="0" y="0"/>
            <a:ext cx="9144000" cy="2571750"/>
          </a:xfrm>
          <a:prstGeom prst="rect">
            <a:avLst/>
          </a:prstGeom>
          <a:solidFill>
            <a:srgbClr val="EAE7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 name="矩形 6"/>
          <p:cNvSpPr/>
          <p:nvPr userDrawn="1"/>
        </p:nvSpPr>
        <p:spPr>
          <a:xfrm>
            <a:off x="0" y="2571750"/>
            <a:ext cx="9144000" cy="2571750"/>
          </a:xfrm>
          <a:prstGeom prst="rect">
            <a:avLst/>
          </a:prstGeom>
          <a:solidFill>
            <a:srgbClr val="8091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 name="矩形: 圆角 4"/>
          <p:cNvSpPr/>
          <p:nvPr userDrawn="1"/>
        </p:nvSpPr>
        <p:spPr>
          <a:xfrm>
            <a:off x="228600" y="272716"/>
            <a:ext cx="8686800" cy="4604084"/>
          </a:xfrm>
          <a:prstGeom prst="roundRect">
            <a:avLst>
              <a:gd name="adj" fmla="val 4102"/>
            </a:avLst>
          </a:prstGeom>
          <a:solidFill>
            <a:schemeClr val="bg1"/>
          </a:solidFill>
          <a:ln>
            <a:noFill/>
          </a:ln>
          <a:effectLst>
            <a:outerShdw blurRad="127000" dist="1270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3" name="图片占位符 2"/>
          <p:cNvSpPr>
            <a:spLocks noGrp="1"/>
          </p:cNvSpPr>
          <p:nvPr>
            <p:ph type="pic" sz="quarter" idx="10"/>
          </p:nvPr>
        </p:nvSpPr>
        <p:spPr>
          <a:xfrm>
            <a:off x="397014" y="1494874"/>
            <a:ext cx="1961874" cy="1360970"/>
          </a:xfrm>
          <a:prstGeom prst="roundRect">
            <a:avLst>
              <a:gd name="adj" fmla="val 6157"/>
            </a:avLst>
          </a:prstGeom>
        </p:spPr>
        <p:txBody>
          <a:bodyPr/>
          <a:lstStyle/>
          <a:p>
            <a:endParaRPr lang="zh-CN" altLang="en-US"/>
          </a:p>
        </p:txBody>
      </p:sp>
      <p:sp>
        <p:nvSpPr>
          <p:cNvPr id="8" name="图片占位符 2"/>
          <p:cNvSpPr>
            <a:spLocks noGrp="1"/>
          </p:cNvSpPr>
          <p:nvPr>
            <p:ph type="pic" sz="quarter" idx="11"/>
          </p:nvPr>
        </p:nvSpPr>
        <p:spPr>
          <a:xfrm>
            <a:off x="2521779" y="1494874"/>
            <a:ext cx="1961874" cy="1360970"/>
          </a:xfrm>
          <a:prstGeom prst="roundRect">
            <a:avLst>
              <a:gd name="adj" fmla="val 6157"/>
            </a:avLst>
          </a:prstGeom>
        </p:spPr>
        <p:txBody>
          <a:bodyPr/>
          <a:lstStyle/>
          <a:p>
            <a:endParaRPr lang="zh-CN" altLang="en-US"/>
          </a:p>
        </p:txBody>
      </p:sp>
      <p:sp>
        <p:nvSpPr>
          <p:cNvPr id="9" name="图片占位符 2"/>
          <p:cNvSpPr>
            <a:spLocks noGrp="1"/>
          </p:cNvSpPr>
          <p:nvPr>
            <p:ph type="pic" sz="quarter" idx="12"/>
          </p:nvPr>
        </p:nvSpPr>
        <p:spPr>
          <a:xfrm>
            <a:off x="4646544" y="1494874"/>
            <a:ext cx="1961874" cy="1360970"/>
          </a:xfrm>
          <a:prstGeom prst="roundRect">
            <a:avLst>
              <a:gd name="adj" fmla="val 6157"/>
            </a:avLst>
          </a:prstGeom>
        </p:spPr>
        <p:txBody>
          <a:bodyPr/>
          <a:lstStyle/>
          <a:p>
            <a:endParaRPr lang="zh-CN" altLang="en-US"/>
          </a:p>
        </p:txBody>
      </p:sp>
      <p:sp>
        <p:nvSpPr>
          <p:cNvPr id="10" name="图片占位符 2"/>
          <p:cNvSpPr>
            <a:spLocks noGrp="1"/>
          </p:cNvSpPr>
          <p:nvPr>
            <p:ph type="pic" sz="quarter" idx="13"/>
          </p:nvPr>
        </p:nvSpPr>
        <p:spPr>
          <a:xfrm>
            <a:off x="6771309" y="1494874"/>
            <a:ext cx="1961874" cy="1360970"/>
          </a:xfrm>
          <a:prstGeom prst="roundRect">
            <a:avLst>
              <a:gd name="adj" fmla="val 6157"/>
            </a:avLst>
          </a:prstGeom>
        </p:spPr>
        <p:txBody>
          <a:bodyPr/>
          <a:lstStyle/>
          <a:p>
            <a:endParaRPr lang="zh-CN" altLang="en-US"/>
          </a:p>
        </p:txBody>
      </p:sp>
    </p:spTree>
  </p:cSld>
  <p:clrMapOvr>
    <a:masterClrMapping/>
  </p:clrMapOvr>
  <p:hf sldNum="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69989D-4831-4E99-B76E-9A53CB0F3A88}" type="datetimeFigureOut">
              <a:rPr lang="zh-CN" altLang="en-US" smtClean="0"/>
              <a:t>2023/12/4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E3F9CDB-1F21-4789-A81E-8FEA25CE194B}" type="slidenum">
              <a:rPr lang="zh-CN" altLang="en-US" smtClean="0"/>
              <a:t>‹#›</a:t>
            </a:fld>
            <a:endParaRPr lang="zh-CN" altLang="en-US"/>
          </a:p>
        </p:txBody>
      </p:sp>
    </p:spTree>
  </p:cSld>
  <p:clrMapOvr>
    <a:masterClrMapping/>
  </p:clrMapOvr>
  <p:hf sldNum="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pPr defTabSz="914400"/>
            <a:fld id="{2E3AAC11-D570-4EA9-AFC0-30FB72BA45EB}" type="datetimeFigureOut">
              <a:rPr lang="zh-CN" altLang="en-US" sz="1800" smtClean="0">
                <a:solidFill>
                  <a:prstClr val="black"/>
                </a:solidFill>
              </a:rPr>
              <a:pPr defTabSz="914400"/>
              <a:t>2023/12/4</a:t>
            </a:fld>
            <a:endParaRPr lang="zh-CN" altLang="en-US" sz="1800">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pPr defTabSz="914400"/>
            <a:endParaRPr lang="zh-CN" altLang="en-US" sz="1800">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pPr defTabSz="914400"/>
            <a:fld id="{55ECCFAA-F4FB-487C-9F1E-C8836D0C3DC9}" type="slidenum">
              <a:rPr lang="zh-CN" altLang="en-US" sz="1800" smtClean="0">
                <a:solidFill>
                  <a:prstClr val="black"/>
                </a:solidFill>
              </a:rPr>
              <a:pPr defTabSz="914400"/>
              <a:t>‹#›</a:t>
            </a:fld>
            <a:endParaRPr lang="zh-CN" altLang="en-US" sz="1800">
              <a:solidFill>
                <a:prstClr val="black"/>
              </a:solidFill>
            </a:endParaRPr>
          </a:p>
        </p:txBody>
      </p:sp>
    </p:spTree>
    <p:extLst>
      <p:ext uri="{BB962C8B-B14F-4D97-AF65-F5344CB8AC3E}">
        <p14:creationId xmlns:p14="http://schemas.microsoft.com/office/powerpoint/2010/main" val="2914201160"/>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05979"/>
            <a:ext cx="6019800" cy="4388644"/>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pPr defTabSz="914400"/>
            <a:fld id="{2E3AAC11-D570-4EA9-AFC0-30FB72BA45EB}" type="datetimeFigureOut">
              <a:rPr lang="zh-CN" altLang="en-US" sz="1800" smtClean="0">
                <a:solidFill>
                  <a:prstClr val="black"/>
                </a:solidFill>
              </a:rPr>
              <a:pPr defTabSz="914400"/>
              <a:t>2023/12/4</a:t>
            </a:fld>
            <a:endParaRPr lang="zh-CN" altLang="en-US" sz="1800">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pPr defTabSz="914400"/>
            <a:endParaRPr lang="zh-CN" altLang="en-US" sz="1800">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pPr defTabSz="914400"/>
            <a:fld id="{55ECCFAA-F4FB-487C-9F1E-C8836D0C3DC9}" type="slidenum">
              <a:rPr lang="zh-CN" altLang="en-US" sz="1800" smtClean="0">
                <a:solidFill>
                  <a:prstClr val="black"/>
                </a:solidFill>
              </a:rPr>
              <a:pPr defTabSz="914400"/>
              <a:t>‹#›</a:t>
            </a:fld>
            <a:endParaRPr lang="zh-CN" altLang="en-US" sz="1800">
              <a:solidFill>
                <a:prstClr val="black"/>
              </a:solidFill>
            </a:endParaRPr>
          </a:p>
        </p:txBody>
      </p:sp>
    </p:spTree>
    <p:extLst>
      <p:ext uri="{BB962C8B-B14F-4D97-AF65-F5344CB8AC3E}">
        <p14:creationId xmlns:p14="http://schemas.microsoft.com/office/powerpoint/2010/main" val="355621955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8998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835560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42882464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669989D-4831-4E99-B76E-9A53CB0F3A88}" type="datetimeFigureOut">
              <a:rPr lang="zh-CN" altLang="en-US" smtClean="0"/>
              <a:pPr/>
              <a:t>2023/12/4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3F9CDB-1F21-4789-A81E-8FEA25CE194B}" type="slidenum">
              <a:rPr lang="zh-CN" altLang="en-US" smtClean="0"/>
              <a:pPr/>
              <a:t>‹#›</a:t>
            </a:fld>
            <a:endParaRPr lang="zh-CN" altLang="en-US"/>
          </a:p>
        </p:txBody>
      </p:sp>
    </p:spTree>
    <p:extLst>
      <p:ext uri="{BB962C8B-B14F-4D97-AF65-F5344CB8AC3E}">
        <p14:creationId xmlns:p14="http://schemas.microsoft.com/office/powerpoint/2010/main" val="143694853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4.xml"/><Relationship Id="rId2" Type="http://schemas.openxmlformats.org/officeDocument/2006/relationships/slideLayout" Target="../slideLayouts/slideLayout63.xml"/><Relationship Id="rId1" Type="http://schemas.openxmlformats.org/officeDocument/2006/relationships/slideLayout" Target="../slideLayouts/slideLayout6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AF8F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微软雅黑" pitchFamily="34" charset="-122"/>
                <a:ea typeface="微软雅黑" pitchFamily="34" charset="-122"/>
                <a:cs typeface="微软雅黑" pitchFamily="34" charset="-122"/>
              </a:defRPr>
            </a:lvl1pPr>
          </a:lstStyle>
          <a:p>
            <a:fld id="{D669989D-4831-4E99-B76E-9A53CB0F3A88}" type="datetimeFigureOut">
              <a:rPr lang="zh-CN" altLang="en-US" smtClean="0"/>
              <a:pPr/>
              <a:t>2023/12/4</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微软雅黑" pitchFamily="34" charset="-122"/>
                <a:ea typeface="微软雅黑" pitchFamily="34" charset="-122"/>
                <a:cs typeface="微软雅黑" pitchFamily="34" charset="-122"/>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latin typeface="微软雅黑" pitchFamily="34" charset="-122"/>
                <a:ea typeface="微软雅黑" pitchFamily="34" charset="-122"/>
                <a:cs typeface="微软雅黑" pitchFamily="34" charset="-122"/>
              </a:defRPr>
            </a:lvl1pPr>
          </a:lstStyle>
          <a:p>
            <a:fld id="{EE3F9CDB-1F21-4789-A81E-8FEA25CE194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 id="2147483674" r:id="rId23"/>
    <p:sldLayoutId id="2147483675" r:id="rId24"/>
    <p:sldLayoutId id="2147483676" r:id="rId25"/>
    <p:sldLayoutId id="2147483677" r:id="rId26"/>
    <p:sldLayoutId id="2147483678" r:id="rId27"/>
    <p:sldLayoutId id="2147483679" r:id="rId28"/>
    <p:sldLayoutId id="2147483680" r:id="rId29"/>
    <p:sldLayoutId id="2147483681" r:id="rId30"/>
    <p:sldLayoutId id="2147483682" r:id="rId31"/>
    <p:sldLayoutId id="2147483683" r:id="rId32"/>
    <p:sldLayoutId id="2147483684" r:id="rId33"/>
    <p:sldLayoutId id="2147483685" r:id="rId34"/>
    <p:sldLayoutId id="2147483686" r:id="rId35"/>
    <p:sldLayoutId id="2147483687" r:id="rId36"/>
    <p:sldLayoutId id="2147483688" r:id="rId37"/>
    <p:sldLayoutId id="2147483689" r:id="rId38"/>
    <p:sldLayoutId id="2147483690" r:id="rId39"/>
    <p:sldLayoutId id="2147483691" r:id="rId40"/>
    <p:sldLayoutId id="2147483692" r:id="rId41"/>
    <p:sldLayoutId id="2147483693" r:id="rId42"/>
    <p:sldLayoutId id="2147483694" r:id="rId43"/>
    <p:sldLayoutId id="2147483695" r:id="rId44"/>
    <p:sldLayoutId id="2147483696" r:id="rId45"/>
    <p:sldLayoutId id="2147483697" r:id="rId46"/>
    <p:sldLayoutId id="2147483698" r:id="rId47"/>
    <p:sldLayoutId id="2147483699" r:id="rId48"/>
    <p:sldLayoutId id="2147483700" r:id="rId49"/>
    <p:sldLayoutId id="2147483701" r:id="rId50"/>
    <p:sldLayoutId id="2147483702" r:id="rId51"/>
    <p:sldLayoutId id="2147483703" r:id="rId52"/>
    <p:sldLayoutId id="2147483704" r:id="rId53"/>
    <p:sldLayoutId id="2147483705" r:id="rId54"/>
    <p:sldLayoutId id="2147483706" r:id="rId55"/>
    <p:sldLayoutId id="2147483707" r:id="rId56"/>
    <p:sldLayoutId id="2147483708" r:id="rId57"/>
    <p:sldLayoutId id="2147483709" r:id="rId58"/>
    <p:sldLayoutId id="2147483653" r:id="rId59"/>
    <p:sldLayoutId id="2147483654" r:id="rId60"/>
    <p:sldLayoutId id="2147483655" r:id="rId61"/>
  </p:sldLayoutIdLst>
  <p:hf sldNum="0" ftr="0" dt="0"/>
  <p:txStyles>
    <p:titleStyle>
      <a:lvl1pPr algn="l" defTabSz="685800" rtl="0" eaLnBrk="1" latinLnBrk="0" hangingPunct="1">
        <a:lnSpc>
          <a:spcPct val="90000"/>
        </a:lnSpc>
        <a:spcBef>
          <a:spcPct val="0"/>
        </a:spcBef>
        <a:buNone/>
        <a:defRPr sz="3300" kern="1200">
          <a:solidFill>
            <a:schemeClr val="tx1"/>
          </a:solidFill>
          <a:latin typeface="微软雅黑" pitchFamily="34" charset="-122"/>
          <a:ea typeface="字魂35号-经典雅黑" pitchFamily="2" charset="-122"/>
          <a:cs typeface="微软雅黑" pitchFamily="34" charset="-122"/>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微软雅黑" pitchFamily="34" charset="-122"/>
          <a:ea typeface="微软雅黑" pitchFamily="34" charset="-122"/>
          <a:cs typeface="微软雅黑" pitchFamily="34" charset="-122"/>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微软雅黑" pitchFamily="34" charset="-122"/>
          <a:ea typeface="微软雅黑" pitchFamily="34" charset="-122"/>
          <a:cs typeface="微软雅黑" pitchFamily="34" charset="-122"/>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微软雅黑" pitchFamily="34" charset="-122"/>
          <a:ea typeface="微软雅黑" pitchFamily="34" charset="-122"/>
          <a:cs typeface="微软雅黑" pitchFamily="34" charset="-122"/>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微软雅黑" pitchFamily="34" charset="-122"/>
          <a:ea typeface="微软雅黑" pitchFamily="34" charset="-122"/>
          <a:cs typeface="微软雅黑" pitchFamily="34" charset="-122"/>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微软雅黑" pitchFamily="34" charset="-122"/>
          <a:ea typeface="微软雅黑" pitchFamily="34" charset="-122"/>
          <a:cs typeface="微软雅黑" pitchFamily="34" charset="-122"/>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854739"/>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bwMode="auto">
          <a:xfrm>
            <a:off x="1863283" y="3419156"/>
            <a:ext cx="4437505" cy="577081"/>
          </a:xfrm>
          <a:prstGeom prst="rect">
            <a:avLst/>
          </a:prstGeom>
        </p:spPr>
        <p:txBody>
          <a:bodyPr wrap="square">
            <a:spAutoFit/>
          </a:bodyPr>
          <a:lstStyle/>
          <a:p>
            <a:pPr>
              <a:defRPr/>
            </a:pPr>
            <a:r>
              <a:rPr lang="zh-CN" altLang="en-US" sz="1050" kern="100">
                <a:solidFill>
                  <a:srgbClr val="495589"/>
                </a:solidFill>
                <a:cs typeface="+mn-ea"/>
                <a:sym typeface="+mn-lt"/>
              </a:rPr>
              <a:t>团队</a:t>
            </a:r>
            <a:r>
              <a:rPr lang="en-US" altLang="zh-CN" sz="1050" kern="100">
                <a:solidFill>
                  <a:srgbClr val="495589"/>
                </a:solidFill>
                <a:cs typeface="+mn-ea"/>
                <a:sym typeface="+mn-lt"/>
              </a:rPr>
              <a:t>: SparkSquard</a:t>
            </a:r>
            <a:r>
              <a:rPr lang="zh-CN" altLang="en-US" sz="1050" kern="100">
                <a:solidFill>
                  <a:srgbClr val="495589"/>
                </a:solidFill>
                <a:cs typeface="+mn-ea"/>
                <a:sym typeface="+mn-lt"/>
              </a:rPr>
              <a:t> </a:t>
            </a:r>
            <a:r>
              <a:rPr lang="en-US" altLang="zh-CN" sz="1050" kern="100">
                <a:solidFill>
                  <a:srgbClr val="495589"/>
                </a:solidFill>
                <a:cs typeface="+mn-ea"/>
                <a:sym typeface="+mn-lt"/>
              </a:rPr>
              <a:t> </a:t>
            </a:r>
            <a:r>
              <a:rPr lang="zh-CN" altLang="en-US" sz="1050" kern="100">
                <a:solidFill>
                  <a:srgbClr val="495589"/>
                </a:solidFill>
                <a:cs typeface="+mn-ea"/>
                <a:sym typeface="+mn-lt"/>
              </a:rPr>
              <a:t>成员</a:t>
            </a:r>
            <a:r>
              <a:rPr lang="en-US" altLang="zh-CN" sz="1050" kern="100">
                <a:solidFill>
                  <a:srgbClr val="495589"/>
                </a:solidFill>
                <a:cs typeface="+mn-ea"/>
                <a:sym typeface="+mn-lt"/>
              </a:rPr>
              <a:t>: </a:t>
            </a:r>
            <a:r>
              <a:rPr lang="zh-CN" altLang="en-US" sz="1050" kern="100">
                <a:solidFill>
                  <a:srgbClr val="495589"/>
                </a:solidFill>
                <a:cs typeface="+mn-ea"/>
                <a:sym typeface="+mn-lt"/>
              </a:rPr>
              <a:t>王家伟 刘知航 高钻 张博强 冯一纯</a:t>
            </a:r>
            <a:endParaRPr lang="en-US" altLang="zh-CN" sz="1050" kern="100">
              <a:solidFill>
                <a:srgbClr val="495589"/>
              </a:solidFill>
              <a:cs typeface="+mn-ea"/>
              <a:sym typeface="+mn-lt"/>
            </a:endParaRPr>
          </a:p>
          <a:p>
            <a:pPr>
              <a:defRPr/>
            </a:pPr>
            <a:endParaRPr lang="en-US" altLang="zh-CN" sz="1050" kern="100">
              <a:solidFill>
                <a:srgbClr val="495589"/>
              </a:solidFill>
              <a:cs typeface="+mn-ea"/>
              <a:sym typeface="+mn-lt"/>
            </a:endParaRPr>
          </a:p>
          <a:p>
            <a:pPr>
              <a:defRPr/>
            </a:pPr>
            <a:r>
              <a:rPr lang="zh-CN" altLang="en-US" sz="1050" kern="100">
                <a:solidFill>
                  <a:srgbClr val="495589"/>
                </a:solidFill>
                <a:cs typeface="+mn-ea"/>
                <a:sym typeface="+mn-lt"/>
              </a:rPr>
              <a:t>单位</a:t>
            </a:r>
            <a:r>
              <a:rPr lang="en-US" altLang="zh-CN" sz="1050" kern="100">
                <a:solidFill>
                  <a:srgbClr val="495589"/>
                </a:solidFill>
                <a:cs typeface="+mn-ea"/>
                <a:sym typeface="+mn-lt"/>
              </a:rPr>
              <a:t>: </a:t>
            </a:r>
            <a:r>
              <a:rPr lang="zh-CN" altLang="en-US" sz="1050" kern="100">
                <a:solidFill>
                  <a:srgbClr val="495589"/>
                </a:solidFill>
                <a:cs typeface="+mn-ea"/>
                <a:sym typeface="+mn-lt"/>
              </a:rPr>
              <a:t>中国科学技术大学 中国科学院大学</a:t>
            </a:r>
            <a:endParaRPr lang="en-US" altLang="zh-CN" sz="1050" kern="100">
              <a:solidFill>
                <a:srgbClr val="495589"/>
              </a:solidFill>
              <a:cs typeface="+mn-ea"/>
              <a:sym typeface="+mn-lt"/>
            </a:endParaRPr>
          </a:p>
        </p:txBody>
      </p:sp>
      <p:sp>
        <p:nvSpPr>
          <p:cNvPr id="28" name="矩形 27"/>
          <p:cNvSpPr/>
          <p:nvPr/>
        </p:nvSpPr>
        <p:spPr bwMode="auto">
          <a:xfrm>
            <a:off x="1863283" y="1554448"/>
            <a:ext cx="6085114" cy="1446550"/>
          </a:xfrm>
          <a:prstGeom prst="rect">
            <a:avLst/>
          </a:prstGeom>
        </p:spPr>
        <p:txBody>
          <a:bodyPr wrap="square">
            <a:spAutoFit/>
          </a:bodyPr>
          <a:lstStyle/>
          <a:p>
            <a:pPr>
              <a:defRPr/>
            </a:pPr>
            <a:r>
              <a:rPr lang="zh-CN" altLang="en-US" sz="4400" b="1" kern="100">
                <a:solidFill>
                  <a:srgbClr val="495589"/>
                </a:solidFill>
                <a:cs typeface="+mn-ea"/>
                <a:sym typeface="+mn-lt"/>
              </a:rPr>
              <a:t>基于语言增强的图像新类别发现</a:t>
            </a:r>
          </a:p>
        </p:txBody>
      </p:sp>
      <p:sp>
        <p:nvSpPr>
          <p:cNvPr id="24" name="文本框 23"/>
          <p:cNvSpPr txBox="1"/>
          <p:nvPr/>
        </p:nvSpPr>
        <p:spPr>
          <a:xfrm>
            <a:off x="1863283" y="2888341"/>
            <a:ext cx="6085114" cy="316049"/>
          </a:xfrm>
          <a:prstGeom prst="rect">
            <a:avLst/>
          </a:prstGeom>
          <a:noFill/>
        </p:spPr>
        <p:txBody>
          <a:bodyPr wrap="square">
            <a:spAutoFit/>
          </a:bodyPr>
          <a:lstStyle/>
          <a:p>
            <a:pPr>
              <a:lnSpc>
                <a:spcPct val="150000"/>
              </a:lnSpc>
            </a:pPr>
            <a:r>
              <a:rPr kumimoji="0" lang="zh-CN" altLang="en-US" sz="1100" b="0" i="0" u="none" strike="noStrike" kern="0" cap="none" spc="0" normalizeH="0" baseline="0" noProof="0">
                <a:ln>
                  <a:noFill/>
                </a:ln>
                <a:solidFill>
                  <a:schemeClr val="tx1">
                    <a:lumMod val="50000"/>
                    <a:lumOff val="50000"/>
                  </a:schemeClr>
                </a:solidFill>
                <a:effectLst/>
                <a:uLnTx/>
                <a:uFillTx/>
                <a:cs typeface="+mn-ea"/>
                <a:sym typeface="+mn-lt"/>
              </a:rPr>
              <a:t>粤港澳大湾区算法算例大赛决赛答辩</a:t>
            </a:r>
          </a:p>
        </p:txBody>
      </p:sp>
      <p:cxnSp>
        <p:nvCxnSpPr>
          <p:cNvPr id="11" name="直接连接符 10"/>
          <p:cNvCxnSpPr/>
          <p:nvPr/>
        </p:nvCxnSpPr>
        <p:spPr>
          <a:xfrm>
            <a:off x="1973705" y="3298123"/>
            <a:ext cx="366503" cy="0"/>
          </a:xfrm>
          <a:prstGeom prst="line">
            <a:avLst/>
          </a:prstGeom>
          <a:ln w="28575">
            <a:solidFill>
              <a:srgbClr val="495589"/>
            </a:solidFill>
          </a:ln>
        </p:spPr>
        <p:style>
          <a:lnRef idx="1">
            <a:schemeClr val="accent1"/>
          </a:lnRef>
          <a:fillRef idx="0">
            <a:schemeClr val="accent1"/>
          </a:fillRef>
          <a:effectRef idx="0">
            <a:schemeClr val="accent1"/>
          </a:effectRef>
          <a:fontRef idx="minor">
            <a:schemeClr val="tx1"/>
          </a:fontRef>
        </p:style>
      </p:cxnSp>
      <p:pic>
        <p:nvPicPr>
          <p:cNvPr id="9" name="Picture 8" descr="A blue circle with text and a boat in the middle">
            <a:extLst>
              <a:ext uri="{FF2B5EF4-FFF2-40B4-BE49-F238E27FC236}">
                <a16:creationId xmlns:a16="http://schemas.microsoft.com/office/drawing/2014/main" id="{A1D9F01C-C339-7998-B9F4-3E77B143547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34804" y="-4712"/>
            <a:ext cx="1045708" cy="1045708"/>
          </a:xfrm>
          <a:prstGeom prst="rect">
            <a:avLst/>
          </a:prstGeom>
        </p:spPr>
      </p:pic>
      <p:pic>
        <p:nvPicPr>
          <p:cNvPr id="3" name="Picture 2" descr="A blue and white logo&#10;&#10;Description automatically generated">
            <a:extLst>
              <a:ext uri="{FF2B5EF4-FFF2-40B4-BE49-F238E27FC236}">
                <a16:creationId xmlns:a16="http://schemas.microsoft.com/office/drawing/2014/main" id="{076DF925-0BB4-F052-6F04-0F21FB39DAE9}"/>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2436" r="22807" b="39117"/>
          <a:stretch/>
        </p:blipFill>
        <p:spPr>
          <a:xfrm>
            <a:off x="8080512" y="0"/>
            <a:ext cx="1063488" cy="105800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E93AC7-2209-7E2F-9C29-602131361585}"/>
              </a:ext>
            </a:extLst>
          </p:cNvPr>
          <p:cNvPicPr>
            <a:picLocks noChangeAspect="1"/>
          </p:cNvPicPr>
          <p:nvPr/>
        </p:nvPicPr>
        <p:blipFill>
          <a:blip r:embed="rId3"/>
          <a:stretch>
            <a:fillRect/>
          </a:stretch>
        </p:blipFill>
        <p:spPr>
          <a:xfrm>
            <a:off x="5221266" y="910889"/>
            <a:ext cx="2279842" cy="1702757"/>
          </a:xfrm>
          <a:prstGeom prst="rect">
            <a:avLst/>
          </a:prstGeom>
          <a:ln>
            <a:solidFill>
              <a:schemeClr val="bg2">
                <a:lumMod val="90000"/>
              </a:schemeClr>
            </a:solidFill>
          </a:ln>
        </p:spPr>
      </p:pic>
      <p:sp>
        <p:nvSpPr>
          <p:cNvPr id="9" name="Rectangle 8">
            <a:extLst>
              <a:ext uri="{FF2B5EF4-FFF2-40B4-BE49-F238E27FC236}">
                <a16:creationId xmlns:a16="http://schemas.microsoft.com/office/drawing/2014/main" id="{2E5FC2F7-1C3B-CDAB-B362-E91E80631839}"/>
              </a:ext>
            </a:extLst>
          </p:cNvPr>
          <p:cNvSpPr/>
          <p:nvPr/>
        </p:nvSpPr>
        <p:spPr>
          <a:xfrm>
            <a:off x="5221264" y="910889"/>
            <a:ext cx="751667" cy="421580"/>
          </a:xfrm>
          <a:prstGeom prst="rect">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4EE0C8F3-9EBE-3AE5-5D29-3362D19DC70F}"/>
              </a:ext>
            </a:extLst>
          </p:cNvPr>
          <p:cNvPicPr>
            <a:picLocks noChangeAspect="1"/>
          </p:cNvPicPr>
          <p:nvPr/>
        </p:nvPicPr>
        <p:blipFill>
          <a:blip r:embed="rId3"/>
          <a:stretch>
            <a:fillRect/>
          </a:stretch>
        </p:blipFill>
        <p:spPr>
          <a:xfrm>
            <a:off x="5221268" y="3081932"/>
            <a:ext cx="2279842" cy="1702757"/>
          </a:xfrm>
          <a:prstGeom prst="rect">
            <a:avLst/>
          </a:prstGeom>
          <a:ln>
            <a:solidFill>
              <a:schemeClr val="bg2">
                <a:lumMod val="90000"/>
              </a:schemeClr>
            </a:solidFill>
          </a:ln>
        </p:spPr>
      </p:pic>
      <p:pic>
        <p:nvPicPr>
          <p:cNvPr id="15" name="Picture 14">
            <a:extLst>
              <a:ext uri="{FF2B5EF4-FFF2-40B4-BE49-F238E27FC236}">
                <a16:creationId xmlns:a16="http://schemas.microsoft.com/office/drawing/2014/main" id="{2128FEE2-2326-591A-E7B7-79D3A5EE92BF}"/>
              </a:ext>
            </a:extLst>
          </p:cNvPr>
          <p:cNvPicPr>
            <a:picLocks noChangeAspect="1"/>
          </p:cNvPicPr>
          <p:nvPr/>
        </p:nvPicPr>
        <p:blipFill>
          <a:blip r:embed="rId3"/>
          <a:stretch>
            <a:fillRect/>
          </a:stretch>
        </p:blipFill>
        <p:spPr>
          <a:xfrm>
            <a:off x="1669784" y="910890"/>
            <a:ext cx="2279842" cy="1702757"/>
          </a:xfrm>
          <a:prstGeom prst="rect">
            <a:avLst/>
          </a:prstGeom>
          <a:ln>
            <a:solidFill>
              <a:schemeClr val="bg2">
                <a:lumMod val="90000"/>
              </a:schemeClr>
            </a:solidFill>
          </a:ln>
        </p:spPr>
      </p:pic>
      <p:sp>
        <p:nvSpPr>
          <p:cNvPr id="19" name="Rectangle 18">
            <a:extLst>
              <a:ext uri="{FF2B5EF4-FFF2-40B4-BE49-F238E27FC236}">
                <a16:creationId xmlns:a16="http://schemas.microsoft.com/office/drawing/2014/main" id="{DD3C7B29-2E3A-F71F-4AC0-05815AFAC41E}"/>
              </a:ext>
            </a:extLst>
          </p:cNvPr>
          <p:cNvSpPr/>
          <p:nvPr/>
        </p:nvSpPr>
        <p:spPr>
          <a:xfrm>
            <a:off x="1669782" y="910889"/>
            <a:ext cx="1081521" cy="829589"/>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B0E7054F-99C0-A02C-B542-41E7C208B35C}"/>
              </a:ext>
            </a:extLst>
          </p:cNvPr>
          <p:cNvPicPr>
            <a:picLocks noChangeAspect="1"/>
          </p:cNvPicPr>
          <p:nvPr/>
        </p:nvPicPr>
        <p:blipFill>
          <a:blip r:embed="rId3"/>
          <a:stretch>
            <a:fillRect/>
          </a:stretch>
        </p:blipFill>
        <p:spPr>
          <a:xfrm>
            <a:off x="1669782" y="3087548"/>
            <a:ext cx="2279842" cy="1702757"/>
          </a:xfrm>
          <a:prstGeom prst="rect">
            <a:avLst/>
          </a:prstGeom>
          <a:ln>
            <a:solidFill>
              <a:schemeClr val="bg2">
                <a:lumMod val="90000"/>
              </a:schemeClr>
            </a:solidFill>
          </a:ln>
        </p:spPr>
      </p:pic>
      <p:sp>
        <p:nvSpPr>
          <p:cNvPr id="22" name="Rectangle 21">
            <a:extLst>
              <a:ext uri="{FF2B5EF4-FFF2-40B4-BE49-F238E27FC236}">
                <a16:creationId xmlns:a16="http://schemas.microsoft.com/office/drawing/2014/main" id="{93452BAA-4EF7-C833-A05F-C84B5C81A6F7}"/>
              </a:ext>
            </a:extLst>
          </p:cNvPr>
          <p:cNvSpPr/>
          <p:nvPr/>
        </p:nvSpPr>
        <p:spPr>
          <a:xfrm>
            <a:off x="1669780" y="3087547"/>
            <a:ext cx="1081521" cy="1702757"/>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82DAE999-5C82-E6E1-9147-AF32034EBF81}"/>
                  </a:ext>
                </a:extLst>
              </p:cNvPr>
              <p:cNvSpPr txBox="1"/>
              <p:nvPr/>
            </p:nvSpPr>
            <p:spPr>
              <a:xfrm>
                <a:off x="1937577" y="2613647"/>
                <a:ext cx="1744252" cy="3516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900" b="0" i="1" smtClean="0">
                          <a:latin typeface="Cambria Math" panose="02040503050406030204" pitchFamily="18" charset="0"/>
                        </a:rPr>
                        <m:t>𝑊𝑖𝑛𝑑𝑜𝑤</m:t>
                      </m:r>
                      <m:r>
                        <a:rPr lang="en-US" sz="900" b="0" i="1" smtClean="0">
                          <a:latin typeface="Cambria Math" panose="02040503050406030204" pitchFamily="18" charset="0"/>
                        </a:rPr>
                        <m:t> </m:t>
                      </m:r>
                      <m:r>
                        <a:rPr lang="en-US" sz="900" b="0" i="1" smtClean="0">
                          <a:latin typeface="Cambria Math" panose="02040503050406030204" pitchFamily="18" charset="0"/>
                        </a:rPr>
                        <m:t>𝑆𝑖𝑧𝑒</m:t>
                      </m:r>
                      <m:r>
                        <a:rPr lang="en-US" sz="900" b="0" i="1" smtClean="0">
                          <a:latin typeface="Cambria Math" panose="02040503050406030204" pitchFamily="18" charset="0"/>
                        </a:rPr>
                        <m:t>: (</m:t>
                      </m:r>
                      <m:f>
                        <m:fPr>
                          <m:ctrlPr>
                            <a:rPr lang="en-US" sz="900" b="0" i="1" smtClean="0">
                              <a:latin typeface="Cambria Math" panose="02040503050406030204" pitchFamily="18" charset="0"/>
                            </a:rPr>
                          </m:ctrlPr>
                        </m:fPr>
                        <m:num>
                          <m:r>
                            <a:rPr lang="en-US" sz="900" b="0" i="1" smtClean="0">
                              <a:latin typeface="Cambria Math" panose="02040503050406030204" pitchFamily="18" charset="0"/>
                            </a:rPr>
                            <m:t>1</m:t>
                          </m:r>
                        </m:num>
                        <m:den>
                          <m:r>
                            <a:rPr lang="en-US" sz="900" b="0" i="1" smtClean="0">
                              <a:latin typeface="Cambria Math" panose="02040503050406030204" pitchFamily="18" charset="0"/>
                            </a:rPr>
                            <m:t>2</m:t>
                          </m:r>
                        </m:den>
                      </m:f>
                      <m:r>
                        <a:rPr lang="en-US" sz="900" b="0" i="1" smtClean="0">
                          <a:latin typeface="Cambria Math" panose="02040503050406030204" pitchFamily="18" charset="0"/>
                        </a:rPr>
                        <m:t>𝐻</m:t>
                      </m:r>
                      <m:r>
                        <a:rPr lang="en-US" sz="900" b="0" i="1" smtClean="0">
                          <a:latin typeface="Cambria Math" panose="02040503050406030204" pitchFamily="18" charset="0"/>
                        </a:rPr>
                        <m:t>,</m:t>
                      </m:r>
                      <m:f>
                        <m:fPr>
                          <m:ctrlPr>
                            <a:rPr lang="en-US" sz="900" b="0" i="1" smtClean="0">
                              <a:latin typeface="Cambria Math" panose="02040503050406030204" pitchFamily="18" charset="0"/>
                            </a:rPr>
                          </m:ctrlPr>
                        </m:fPr>
                        <m:num>
                          <m:r>
                            <a:rPr lang="en-US" sz="900" b="0" i="1" smtClean="0">
                              <a:latin typeface="Cambria Math" panose="02040503050406030204" pitchFamily="18" charset="0"/>
                            </a:rPr>
                            <m:t>1</m:t>
                          </m:r>
                        </m:num>
                        <m:den>
                          <m:r>
                            <a:rPr lang="en-US" sz="900" b="0" i="1" smtClean="0">
                              <a:latin typeface="Cambria Math" panose="02040503050406030204" pitchFamily="18" charset="0"/>
                            </a:rPr>
                            <m:t>2</m:t>
                          </m:r>
                        </m:den>
                      </m:f>
                      <m:r>
                        <a:rPr lang="en-US" sz="900" b="0" i="1" smtClean="0">
                          <a:latin typeface="Cambria Math" panose="02040503050406030204" pitchFamily="18" charset="0"/>
                        </a:rPr>
                        <m:t>𝑊</m:t>
                      </m:r>
                      <m:r>
                        <a:rPr lang="en-US" sz="900" b="0" i="1" smtClean="0">
                          <a:latin typeface="Cambria Math" panose="02040503050406030204" pitchFamily="18" charset="0"/>
                        </a:rPr>
                        <m:t>)</m:t>
                      </m:r>
                    </m:oMath>
                  </m:oMathPara>
                </a14:m>
                <a:endParaRPr lang="en-US" sz="900"/>
              </a:p>
            </p:txBody>
          </p:sp>
        </mc:Choice>
        <mc:Fallback xmlns="">
          <p:sp>
            <p:nvSpPr>
              <p:cNvPr id="23" name="TextBox 22">
                <a:extLst>
                  <a:ext uri="{FF2B5EF4-FFF2-40B4-BE49-F238E27FC236}">
                    <a16:creationId xmlns:a16="http://schemas.microsoft.com/office/drawing/2014/main" id="{82DAE999-5C82-E6E1-9147-AF32034EBF81}"/>
                  </a:ext>
                </a:extLst>
              </p:cNvPr>
              <p:cNvSpPr txBox="1">
                <a:spLocks noRot="1" noChangeAspect="1" noMove="1" noResize="1" noEditPoints="1" noAdjustHandles="1" noChangeArrowheads="1" noChangeShapeType="1" noTextEdit="1"/>
              </p:cNvSpPr>
              <p:nvPr/>
            </p:nvSpPr>
            <p:spPr>
              <a:xfrm>
                <a:off x="1937577" y="2613647"/>
                <a:ext cx="1744252" cy="351635"/>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EE593801-D5B6-7998-A655-4D04F0636A82}"/>
                  </a:ext>
                </a:extLst>
              </p:cNvPr>
              <p:cNvSpPr txBox="1"/>
              <p:nvPr/>
            </p:nvSpPr>
            <p:spPr>
              <a:xfrm>
                <a:off x="1879175" y="4790304"/>
                <a:ext cx="1744252" cy="3516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900" b="0" i="1" smtClean="0">
                          <a:latin typeface="Cambria Math" panose="02040503050406030204" pitchFamily="18" charset="0"/>
                        </a:rPr>
                        <m:t>𝑊𝑖𝑛𝑑𝑜𝑤</m:t>
                      </m:r>
                      <m:r>
                        <a:rPr lang="en-US" sz="900" b="0" i="1" smtClean="0">
                          <a:latin typeface="Cambria Math" panose="02040503050406030204" pitchFamily="18" charset="0"/>
                        </a:rPr>
                        <m:t> </m:t>
                      </m:r>
                      <m:r>
                        <a:rPr lang="en-US" sz="900" b="0" i="1" smtClean="0">
                          <a:latin typeface="Cambria Math" panose="02040503050406030204" pitchFamily="18" charset="0"/>
                        </a:rPr>
                        <m:t>𝑆𝑖𝑧𝑒</m:t>
                      </m:r>
                      <m:r>
                        <a:rPr lang="en-US" sz="900" b="0" i="1" smtClean="0">
                          <a:latin typeface="Cambria Math" panose="02040503050406030204" pitchFamily="18" charset="0"/>
                        </a:rPr>
                        <m:t>: (</m:t>
                      </m:r>
                      <m:r>
                        <a:rPr lang="en-US" sz="900" b="0" i="1" smtClean="0">
                          <a:latin typeface="Cambria Math" panose="02040503050406030204" pitchFamily="18" charset="0"/>
                        </a:rPr>
                        <m:t>𝐻</m:t>
                      </m:r>
                      <m:r>
                        <a:rPr lang="en-US" sz="900" b="0" i="1" smtClean="0">
                          <a:latin typeface="Cambria Math" panose="02040503050406030204" pitchFamily="18" charset="0"/>
                        </a:rPr>
                        <m:t>,</m:t>
                      </m:r>
                      <m:f>
                        <m:fPr>
                          <m:ctrlPr>
                            <a:rPr lang="en-US" sz="900" b="0" i="1" smtClean="0">
                              <a:latin typeface="Cambria Math" panose="02040503050406030204" pitchFamily="18" charset="0"/>
                            </a:rPr>
                          </m:ctrlPr>
                        </m:fPr>
                        <m:num>
                          <m:r>
                            <a:rPr lang="en-US" sz="900" b="0" i="1" smtClean="0">
                              <a:latin typeface="Cambria Math" panose="02040503050406030204" pitchFamily="18" charset="0"/>
                            </a:rPr>
                            <m:t>1</m:t>
                          </m:r>
                        </m:num>
                        <m:den>
                          <m:r>
                            <a:rPr lang="en-US" sz="900" b="0" i="1" smtClean="0">
                              <a:latin typeface="Cambria Math" panose="02040503050406030204" pitchFamily="18" charset="0"/>
                            </a:rPr>
                            <m:t>2</m:t>
                          </m:r>
                        </m:den>
                      </m:f>
                      <m:r>
                        <a:rPr lang="en-US" sz="900" b="0" i="1" smtClean="0">
                          <a:latin typeface="Cambria Math" panose="02040503050406030204" pitchFamily="18" charset="0"/>
                        </a:rPr>
                        <m:t>𝑊</m:t>
                      </m:r>
                      <m:r>
                        <a:rPr lang="en-US" sz="900" b="0" i="1" smtClean="0">
                          <a:latin typeface="Cambria Math" panose="02040503050406030204" pitchFamily="18" charset="0"/>
                        </a:rPr>
                        <m:t>)</m:t>
                      </m:r>
                    </m:oMath>
                  </m:oMathPara>
                </a14:m>
                <a:endParaRPr lang="en-US" sz="900"/>
              </a:p>
            </p:txBody>
          </p:sp>
        </mc:Choice>
        <mc:Fallback xmlns="">
          <p:sp>
            <p:nvSpPr>
              <p:cNvPr id="24" name="TextBox 23">
                <a:extLst>
                  <a:ext uri="{FF2B5EF4-FFF2-40B4-BE49-F238E27FC236}">
                    <a16:creationId xmlns:a16="http://schemas.microsoft.com/office/drawing/2014/main" id="{EE593801-D5B6-7998-A655-4D04F0636A82}"/>
                  </a:ext>
                </a:extLst>
              </p:cNvPr>
              <p:cNvSpPr txBox="1">
                <a:spLocks noRot="1" noChangeAspect="1" noMove="1" noResize="1" noEditPoints="1" noAdjustHandles="1" noChangeArrowheads="1" noChangeShapeType="1" noTextEdit="1"/>
              </p:cNvSpPr>
              <p:nvPr/>
            </p:nvSpPr>
            <p:spPr>
              <a:xfrm>
                <a:off x="1879175" y="4790304"/>
                <a:ext cx="1744252" cy="351635"/>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ECE00D61-8722-308F-9100-E4F4A618C219}"/>
                  </a:ext>
                </a:extLst>
              </p:cNvPr>
              <p:cNvSpPr txBox="1"/>
              <p:nvPr/>
            </p:nvSpPr>
            <p:spPr>
              <a:xfrm>
                <a:off x="5489061" y="2615932"/>
                <a:ext cx="1744252" cy="3516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900" b="0" i="1" smtClean="0">
                          <a:latin typeface="Cambria Math" panose="02040503050406030204" pitchFamily="18" charset="0"/>
                        </a:rPr>
                        <m:t>𝑊𝑖𝑛𝑑𝑜𝑤</m:t>
                      </m:r>
                      <m:r>
                        <a:rPr lang="en-US" sz="900" b="0" i="1" smtClean="0">
                          <a:latin typeface="Cambria Math" panose="02040503050406030204" pitchFamily="18" charset="0"/>
                        </a:rPr>
                        <m:t> </m:t>
                      </m:r>
                      <m:r>
                        <a:rPr lang="en-US" sz="900" b="0" i="1" smtClean="0">
                          <a:latin typeface="Cambria Math" panose="02040503050406030204" pitchFamily="18" charset="0"/>
                        </a:rPr>
                        <m:t>𝑆𝑖𝑧𝑒</m:t>
                      </m:r>
                      <m:r>
                        <a:rPr lang="en-US" sz="900" b="0" i="1" smtClean="0">
                          <a:latin typeface="Cambria Math" panose="02040503050406030204" pitchFamily="18" charset="0"/>
                        </a:rPr>
                        <m:t>: (</m:t>
                      </m:r>
                      <m:f>
                        <m:fPr>
                          <m:ctrlPr>
                            <a:rPr lang="en-US" sz="900" b="0" i="1" smtClean="0">
                              <a:latin typeface="Cambria Math" panose="02040503050406030204" pitchFamily="18" charset="0"/>
                            </a:rPr>
                          </m:ctrlPr>
                        </m:fPr>
                        <m:num>
                          <m:r>
                            <a:rPr lang="en-US" sz="900" b="0" i="1" smtClean="0">
                              <a:latin typeface="Cambria Math" panose="02040503050406030204" pitchFamily="18" charset="0"/>
                            </a:rPr>
                            <m:t>1</m:t>
                          </m:r>
                        </m:num>
                        <m:den>
                          <m:r>
                            <a:rPr lang="en-US" sz="900" b="0" i="1" smtClean="0">
                              <a:latin typeface="Cambria Math" panose="02040503050406030204" pitchFamily="18" charset="0"/>
                            </a:rPr>
                            <m:t>4</m:t>
                          </m:r>
                        </m:den>
                      </m:f>
                      <m:r>
                        <a:rPr lang="en-US" sz="900" b="0" i="1" smtClean="0">
                          <a:latin typeface="Cambria Math" panose="02040503050406030204" pitchFamily="18" charset="0"/>
                        </a:rPr>
                        <m:t>𝐻</m:t>
                      </m:r>
                      <m:r>
                        <a:rPr lang="en-US" sz="900" b="0" i="1" smtClean="0">
                          <a:latin typeface="Cambria Math" panose="02040503050406030204" pitchFamily="18" charset="0"/>
                        </a:rPr>
                        <m:t>,</m:t>
                      </m:r>
                      <m:f>
                        <m:fPr>
                          <m:ctrlPr>
                            <a:rPr lang="en-US" sz="900" b="0" i="1" smtClean="0">
                              <a:latin typeface="Cambria Math" panose="02040503050406030204" pitchFamily="18" charset="0"/>
                            </a:rPr>
                          </m:ctrlPr>
                        </m:fPr>
                        <m:num>
                          <m:r>
                            <a:rPr lang="en-US" sz="900" b="0" i="1" smtClean="0">
                              <a:latin typeface="Cambria Math" panose="02040503050406030204" pitchFamily="18" charset="0"/>
                            </a:rPr>
                            <m:t>1</m:t>
                          </m:r>
                        </m:num>
                        <m:den>
                          <m:r>
                            <a:rPr lang="en-US" sz="900" b="0" i="1" smtClean="0">
                              <a:latin typeface="Cambria Math" panose="02040503050406030204" pitchFamily="18" charset="0"/>
                            </a:rPr>
                            <m:t>4</m:t>
                          </m:r>
                        </m:den>
                      </m:f>
                      <m:r>
                        <a:rPr lang="en-US" sz="900" b="0" i="1" smtClean="0">
                          <a:latin typeface="Cambria Math" panose="02040503050406030204" pitchFamily="18" charset="0"/>
                        </a:rPr>
                        <m:t>𝑊</m:t>
                      </m:r>
                      <m:r>
                        <a:rPr lang="en-US" sz="900" b="0" i="1" smtClean="0">
                          <a:latin typeface="Cambria Math" panose="02040503050406030204" pitchFamily="18" charset="0"/>
                        </a:rPr>
                        <m:t>)</m:t>
                      </m:r>
                    </m:oMath>
                  </m:oMathPara>
                </a14:m>
                <a:endParaRPr lang="en-US" sz="900"/>
              </a:p>
            </p:txBody>
          </p:sp>
        </mc:Choice>
        <mc:Fallback xmlns="">
          <p:sp>
            <p:nvSpPr>
              <p:cNvPr id="25" name="TextBox 24">
                <a:extLst>
                  <a:ext uri="{FF2B5EF4-FFF2-40B4-BE49-F238E27FC236}">
                    <a16:creationId xmlns:a16="http://schemas.microsoft.com/office/drawing/2014/main" id="{ECE00D61-8722-308F-9100-E4F4A618C219}"/>
                  </a:ext>
                </a:extLst>
              </p:cNvPr>
              <p:cNvSpPr txBox="1">
                <a:spLocks noRot="1" noChangeAspect="1" noMove="1" noResize="1" noEditPoints="1" noAdjustHandles="1" noChangeArrowheads="1" noChangeShapeType="1" noTextEdit="1"/>
              </p:cNvSpPr>
              <p:nvPr/>
            </p:nvSpPr>
            <p:spPr>
              <a:xfrm>
                <a:off x="5489061" y="2615932"/>
                <a:ext cx="1744252" cy="351635"/>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F6362E69-FA7D-B12F-0F2F-162286919B75}"/>
                  </a:ext>
                </a:extLst>
              </p:cNvPr>
              <p:cNvSpPr txBox="1"/>
              <p:nvPr/>
            </p:nvSpPr>
            <p:spPr>
              <a:xfrm>
                <a:off x="5570484" y="4791865"/>
                <a:ext cx="1744252" cy="35163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900" b="0" i="1" smtClean="0">
                          <a:latin typeface="Cambria Math" panose="02040503050406030204" pitchFamily="18" charset="0"/>
                        </a:rPr>
                        <m:t>𝑊𝑖𝑛𝑑𝑜𝑤</m:t>
                      </m:r>
                      <m:r>
                        <a:rPr lang="en-US" sz="900" b="0" i="1" smtClean="0">
                          <a:latin typeface="Cambria Math" panose="02040503050406030204" pitchFamily="18" charset="0"/>
                        </a:rPr>
                        <m:t> </m:t>
                      </m:r>
                      <m:r>
                        <a:rPr lang="en-US" sz="900" b="0" i="1" smtClean="0">
                          <a:latin typeface="Cambria Math" panose="02040503050406030204" pitchFamily="18" charset="0"/>
                        </a:rPr>
                        <m:t>𝑆𝑖𝑧𝑒</m:t>
                      </m:r>
                      <m:r>
                        <a:rPr lang="en-US" sz="900" b="0" i="1" smtClean="0">
                          <a:latin typeface="Cambria Math" panose="02040503050406030204" pitchFamily="18" charset="0"/>
                        </a:rPr>
                        <m:t>: (</m:t>
                      </m:r>
                      <m:f>
                        <m:fPr>
                          <m:ctrlPr>
                            <a:rPr lang="en-US" sz="900" b="0" i="1" smtClean="0">
                              <a:latin typeface="Cambria Math" panose="02040503050406030204" pitchFamily="18" charset="0"/>
                            </a:rPr>
                          </m:ctrlPr>
                        </m:fPr>
                        <m:num>
                          <m:r>
                            <a:rPr lang="en-US" sz="900" b="0" i="1" smtClean="0">
                              <a:latin typeface="Cambria Math" panose="02040503050406030204" pitchFamily="18" charset="0"/>
                            </a:rPr>
                            <m:t>1</m:t>
                          </m:r>
                        </m:num>
                        <m:den>
                          <m:r>
                            <a:rPr lang="en-US" sz="900" b="0" i="1" smtClean="0">
                              <a:latin typeface="Cambria Math" panose="02040503050406030204" pitchFamily="18" charset="0"/>
                            </a:rPr>
                            <m:t>2</m:t>
                          </m:r>
                        </m:den>
                      </m:f>
                      <m:r>
                        <a:rPr lang="en-US" sz="900" b="0" i="1" smtClean="0">
                          <a:latin typeface="Cambria Math" panose="02040503050406030204" pitchFamily="18" charset="0"/>
                        </a:rPr>
                        <m:t>𝐻</m:t>
                      </m:r>
                      <m:r>
                        <a:rPr lang="en-US" sz="900" b="0" i="1" smtClean="0">
                          <a:latin typeface="Cambria Math" panose="02040503050406030204" pitchFamily="18" charset="0"/>
                        </a:rPr>
                        <m:t>,</m:t>
                      </m:r>
                      <m:f>
                        <m:fPr>
                          <m:ctrlPr>
                            <a:rPr lang="en-US" sz="900" b="0" i="1" smtClean="0">
                              <a:latin typeface="Cambria Math" panose="02040503050406030204" pitchFamily="18" charset="0"/>
                            </a:rPr>
                          </m:ctrlPr>
                        </m:fPr>
                        <m:num>
                          <m:r>
                            <a:rPr lang="en-US" sz="900" b="0" i="1" smtClean="0">
                              <a:latin typeface="Cambria Math" panose="02040503050406030204" pitchFamily="18" charset="0"/>
                            </a:rPr>
                            <m:t>1</m:t>
                          </m:r>
                        </m:num>
                        <m:den>
                          <m:r>
                            <a:rPr lang="en-US" sz="900" b="0" i="1" smtClean="0">
                              <a:latin typeface="Cambria Math" panose="02040503050406030204" pitchFamily="18" charset="0"/>
                            </a:rPr>
                            <m:t>4</m:t>
                          </m:r>
                        </m:den>
                      </m:f>
                      <m:r>
                        <a:rPr lang="en-US" sz="900" b="0" i="1" smtClean="0">
                          <a:latin typeface="Cambria Math" panose="02040503050406030204" pitchFamily="18" charset="0"/>
                        </a:rPr>
                        <m:t>𝑊</m:t>
                      </m:r>
                      <m:r>
                        <a:rPr lang="en-US" sz="900" b="0" i="1" smtClean="0">
                          <a:latin typeface="Cambria Math" panose="02040503050406030204" pitchFamily="18" charset="0"/>
                        </a:rPr>
                        <m:t>)</m:t>
                      </m:r>
                    </m:oMath>
                  </m:oMathPara>
                </a14:m>
                <a:endParaRPr lang="en-US" sz="900"/>
              </a:p>
            </p:txBody>
          </p:sp>
        </mc:Choice>
        <mc:Fallback xmlns="">
          <p:sp>
            <p:nvSpPr>
              <p:cNvPr id="26" name="TextBox 25">
                <a:extLst>
                  <a:ext uri="{FF2B5EF4-FFF2-40B4-BE49-F238E27FC236}">
                    <a16:creationId xmlns:a16="http://schemas.microsoft.com/office/drawing/2014/main" id="{F6362E69-FA7D-B12F-0F2F-162286919B75}"/>
                  </a:ext>
                </a:extLst>
              </p:cNvPr>
              <p:cNvSpPr txBox="1">
                <a:spLocks noRot="1" noChangeAspect="1" noMove="1" noResize="1" noEditPoints="1" noAdjustHandles="1" noChangeArrowheads="1" noChangeShapeType="1" noTextEdit="1"/>
              </p:cNvSpPr>
              <p:nvPr/>
            </p:nvSpPr>
            <p:spPr>
              <a:xfrm>
                <a:off x="5570484" y="4791865"/>
                <a:ext cx="1744252" cy="351635"/>
              </a:xfrm>
              <a:prstGeom prst="rect">
                <a:avLst/>
              </a:prstGeom>
              <a:blipFill>
                <a:blip r:embed="rId7"/>
                <a:stretch>
                  <a:fillRect/>
                </a:stretch>
              </a:blipFill>
            </p:spPr>
            <p:txBody>
              <a:bodyPr/>
              <a:lstStyle/>
              <a:p>
                <a:r>
                  <a:rPr lang="en-US">
                    <a:noFill/>
                  </a:rPr>
                  <a:t> </a:t>
                </a:r>
              </a:p>
            </p:txBody>
          </p:sp>
        </mc:Fallback>
      </mc:AlternateContent>
      <p:sp>
        <p:nvSpPr>
          <p:cNvPr id="27" name="Rectangle 26">
            <a:extLst>
              <a:ext uri="{FF2B5EF4-FFF2-40B4-BE49-F238E27FC236}">
                <a16:creationId xmlns:a16="http://schemas.microsoft.com/office/drawing/2014/main" id="{A39055A6-4655-633A-E160-6F9719F4CD00}"/>
              </a:ext>
            </a:extLst>
          </p:cNvPr>
          <p:cNvSpPr/>
          <p:nvPr/>
        </p:nvSpPr>
        <p:spPr>
          <a:xfrm>
            <a:off x="1664257" y="1761423"/>
            <a:ext cx="1081521" cy="829589"/>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6844521B-A74F-9173-EE0A-F5DCD337DD83}"/>
              </a:ext>
            </a:extLst>
          </p:cNvPr>
          <p:cNvSpPr/>
          <p:nvPr/>
        </p:nvSpPr>
        <p:spPr>
          <a:xfrm>
            <a:off x="5221263" y="1318897"/>
            <a:ext cx="751667" cy="421580"/>
          </a:xfrm>
          <a:prstGeom prst="rect">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5A1CF7B-4E1E-B9C6-F05F-1F565CDD7C66}"/>
              </a:ext>
            </a:extLst>
          </p:cNvPr>
          <p:cNvSpPr/>
          <p:nvPr/>
        </p:nvSpPr>
        <p:spPr>
          <a:xfrm>
            <a:off x="5221262" y="1742849"/>
            <a:ext cx="751667" cy="421580"/>
          </a:xfrm>
          <a:prstGeom prst="rect">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AF877F5-702E-6D93-CEF0-1FD5A28E98FC}"/>
              </a:ext>
            </a:extLst>
          </p:cNvPr>
          <p:cNvSpPr/>
          <p:nvPr/>
        </p:nvSpPr>
        <p:spPr>
          <a:xfrm>
            <a:off x="5221262" y="2173430"/>
            <a:ext cx="751667" cy="421580"/>
          </a:xfrm>
          <a:prstGeom prst="rect">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B30D6C79-78B2-5DF7-72EB-5C6F63B04995}"/>
              </a:ext>
            </a:extLst>
          </p:cNvPr>
          <p:cNvSpPr/>
          <p:nvPr/>
        </p:nvSpPr>
        <p:spPr>
          <a:xfrm>
            <a:off x="5221262" y="3093279"/>
            <a:ext cx="751667" cy="847165"/>
          </a:xfrm>
          <a:prstGeom prst="rect">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00F72D9-7AC3-49FA-8AFD-31C078D8193C}"/>
              </a:ext>
            </a:extLst>
          </p:cNvPr>
          <p:cNvSpPr/>
          <p:nvPr/>
        </p:nvSpPr>
        <p:spPr>
          <a:xfrm>
            <a:off x="5221262" y="3511730"/>
            <a:ext cx="751667" cy="847164"/>
          </a:xfrm>
          <a:prstGeom prst="rect">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23120771-2138-904D-7E5A-428B4F9614DC}"/>
              </a:ext>
            </a:extLst>
          </p:cNvPr>
          <p:cNvSpPr/>
          <p:nvPr/>
        </p:nvSpPr>
        <p:spPr>
          <a:xfrm>
            <a:off x="5221262" y="3952923"/>
            <a:ext cx="751667" cy="824422"/>
          </a:xfrm>
          <a:prstGeom prst="rect">
            <a:avLst/>
          </a:prstGeom>
          <a:noFill/>
          <a:ln w="28575">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1">
            <a:extLst>
              <a:ext uri="{FF2B5EF4-FFF2-40B4-BE49-F238E27FC236}">
                <a16:creationId xmlns:a16="http://schemas.microsoft.com/office/drawing/2014/main" id="{22445080-5835-475E-A7E1-DD221AA2D562}"/>
              </a:ext>
            </a:extLst>
          </p:cNvPr>
          <p:cNvSpPr txBox="1"/>
          <p:nvPr/>
        </p:nvSpPr>
        <p:spPr>
          <a:xfrm>
            <a:off x="904125" y="264077"/>
            <a:ext cx="7335749" cy="461665"/>
          </a:xfrm>
          <a:prstGeom prst="rect">
            <a:avLst/>
          </a:prstGeom>
          <a:noFill/>
        </p:spPr>
        <p:txBody>
          <a:bodyPr wrap="square" rtlCol="0">
            <a:spAutoFit/>
          </a:bodyPr>
          <a:lstStyle/>
          <a:p>
            <a:pPr algn="ctr"/>
            <a:r>
              <a:rPr lang="en-US" altLang="zh-CN" sz="2400">
                <a:solidFill>
                  <a:schemeClr val="accent1"/>
                </a:solidFill>
                <a:latin typeface="+mj-ea"/>
                <a:ea typeface="+mj-ea"/>
              </a:rPr>
              <a:t>Multi-Scale &amp; Multi-Shape Sliding</a:t>
            </a:r>
            <a:r>
              <a:rPr lang="en-US" altLang="zh-CN" sz="2000">
                <a:solidFill>
                  <a:schemeClr val="accent1"/>
                </a:solidFill>
                <a:latin typeface="+mj-ea"/>
                <a:ea typeface="+mj-ea"/>
              </a:rPr>
              <a:t>——</a:t>
            </a:r>
            <a:r>
              <a:rPr lang="zh-CN" altLang="en-US" sz="2000">
                <a:solidFill>
                  <a:schemeClr val="accent1"/>
                </a:solidFill>
                <a:latin typeface="+mj-ea"/>
                <a:ea typeface="+mj-ea"/>
              </a:rPr>
              <a:t>滑动窗口</a:t>
            </a:r>
            <a:endParaRPr lang="en-US" altLang="zh-CN" sz="2400">
              <a:solidFill>
                <a:schemeClr val="accent1"/>
              </a:solidFill>
              <a:latin typeface="+mj-ea"/>
              <a:ea typeface="+mj-ea"/>
            </a:endParaRPr>
          </a:p>
        </p:txBody>
      </p:sp>
    </p:spTree>
    <p:extLst>
      <p:ext uri="{BB962C8B-B14F-4D97-AF65-F5344CB8AC3E}">
        <p14:creationId xmlns:p14="http://schemas.microsoft.com/office/powerpoint/2010/main" val="2225457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3.33333E-6 3.95062E-6 L 0.12916 0.00123 " pathEditMode="relative" rAng="0" ptsTypes="AA">
                                      <p:cBhvr>
                                        <p:cTn id="6" dur="1000" fill="hold"/>
                                        <p:tgtEl>
                                          <p:spTgt spid="19"/>
                                        </p:tgtEl>
                                        <p:attrNameLst>
                                          <p:attrName>ppt_x</p:attrName>
                                          <p:attrName>ppt_y</p:attrName>
                                        </p:attrNameLst>
                                      </p:cBhvr>
                                      <p:rCtr x="6458" y="62"/>
                                    </p:animMotion>
                                  </p:childTnLst>
                                </p:cTn>
                              </p:par>
                            </p:childTnLst>
                          </p:cTn>
                        </p:par>
                        <p:par>
                          <p:cTn id="7" fill="hold">
                            <p:stCondLst>
                              <p:cond delay="1000"/>
                            </p:stCondLst>
                            <p:childTnLst>
                              <p:par>
                                <p:cTn id="8" presetID="10" presetClass="exit" presetSubtype="0" fill="hold" grpId="1" nodeType="afterEffect">
                                  <p:stCondLst>
                                    <p:cond delay="0"/>
                                  </p:stCondLst>
                                  <p:childTnLst>
                                    <p:animEffect transition="out" filter="fade">
                                      <p:cBhvr>
                                        <p:cTn id="9" dur="1000"/>
                                        <p:tgtEl>
                                          <p:spTgt spid="19"/>
                                        </p:tgtEl>
                                      </p:cBhvr>
                                    </p:animEffect>
                                    <p:set>
                                      <p:cBhvr>
                                        <p:cTn id="10" dur="1" fill="hold">
                                          <p:stCondLst>
                                            <p:cond delay="999"/>
                                          </p:stCondLst>
                                        </p:cTn>
                                        <p:tgtEl>
                                          <p:spTgt spid="19"/>
                                        </p:tgtEl>
                                        <p:attrNameLst>
                                          <p:attrName>style.visibility</p:attrName>
                                        </p:attrNameLst>
                                      </p:cBhvr>
                                      <p:to>
                                        <p:strVal val="hidden"/>
                                      </p:to>
                                    </p:set>
                                  </p:childTnLst>
                                </p:cTn>
                              </p:par>
                            </p:childTnLst>
                          </p:cTn>
                        </p:par>
                        <p:par>
                          <p:cTn id="11" fill="hold">
                            <p:stCondLst>
                              <p:cond delay="2000"/>
                            </p:stCondLst>
                            <p:childTnLst>
                              <p:par>
                                <p:cTn id="12" presetID="10" presetClass="entr" presetSubtype="0" fill="hold" grpId="2" nodeType="after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1000"/>
                                        <p:tgtEl>
                                          <p:spTgt spid="27"/>
                                        </p:tgtEl>
                                      </p:cBhvr>
                                    </p:animEffect>
                                  </p:childTnLst>
                                </p:cTn>
                              </p:par>
                            </p:childTnLst>
                          </p:cTn>
                        </p:par>
                        <p:par>
                          <p:cTn id="15" fill="hold">
                            <p:stCondLst>
                              <p:cond delay="3000"/>
                            </p:stCondLst>
                            <p:childTnLst>
                              <p:par>
                                <p:cTn id="16" presetID="42" presetClass="path" presetSubtype="0" accel="50000" decel="50000" fill="hold" grpId="0" nodeType="afterEffect">
                                  <p:stCondLst>
                                    <p:cond delay="0"/>
                                  </p:stCondLst>
                                  <p:childTnLst>
                                    <p:animMotion origin="layout" path="M 4.16667E-6 1.85185E-6 L 0.12916 0.00123 " pathEditMode="relative" rAng="0" ptsTypes="AA">
                                      <p:cBhvr>
                                        <p:cTn id="17" dur="1000" fill="hold"/>
                                        <p:tgtEl>
                                          <p:spTgt spid="27"/>
                                        </p:tgtEl>
                                        <p:attrNameLst>
                                          <p:attrName>ppt_x</p:attrName>
                                          <p:attrName>ppt_y</p:attrName>
                                        </p:attrNameLst>
                                      </p:cBhvr>
                                      <p:rCtr x="6458" y="62"/>
                                    </p:animMotion>
                                  </p:childTnLst>
                                </p:cTn>
                              </p:par>
                            </p:childTnLst>
                          </p:cTn>
                        </p:par>
                        <p:par>
                          <p:cTn id="18" fill="hold">
                            <p:stCondLst>
                              <p:cond delay="4000"/>
                            </p:stCondLst>
                            <p:childTnLst>
                              <p:par>
                                <p:cTn id="19" presetID="10" presetClass="exit" presetSubtype="0" fill="hold" grpId="1" nodeType="afterEffect">
                                  <p:stCondLst>
                                    <p:cond delay="0"/>
                                  </p:stCondLst>
                                  <p:childTnLst>
                                    <p:animEffect transition="out" filter="fade">
                                      <p:cBhvr>
                                        <p:cTn id="20" dur="1000"/>
                                        <p:tgtEl>
                                          <p:spTgt spid="27"/>
                                        </p:tgtEl>
                                      </p:cBhvr>
                                    </p:animEffect>
                                    <p:set>
                                      <p:cBhvr>
                                        <p:cTn id="21" dur="1" fill="hold">
                                          <p:stCondLst>
                                            <p:cond delay="999"/>
                                          </p:stCondLst>
                                        </p:cTn>
                                        <p:tgtEl>
                                          <p:spTgt spid="27"/>
                                        </p:tgtEl>
                                        <p:attrNameLst>
                                          <p:attrName>style.visibility</p:attrName>
                                        </p:attrNameLst>
                                      </p:cBhvr>
                                      <p:to>
                                        <p:strVal val="hidden"/>
                                      </p:to>
                                    </p:set>
                                  </p:childTnLst>
                                </p:cTn>
                              </p:par>
                            </p:childTnLst>
                          </p:cTn>
                        </p:par>
                        <p:par>
                          <p:cTn id="22" fill="hold">
                            <p:stCondLst>
                              <p:cond delay="5000"/>
                            </p:stCondLst>
                            <p:childTnLst>
                              <p:par>
                                <p:cTn id="23" presetID="42" presetClass="path" presetSubtype="0" accel="50000" decel="50000" fill="hold" grpId="0" nodeType="afterEffect">
                                  <p:stCondLst>
                                    <p:cond delay="0"/>
                                  </p:stCondLst>
                                  <p:childTnLst>
                                    <p:animMotion origin="layout" path="M 8.33333E-7 -1.23457E-6 L 0.1651 0.00031 " pathEditMode="relative" rAng="0" ptsTypes="AA">
                                      <p:cBhvr>
                                        <p:cTn id="24" dur="1000" fill="hold"/>
                                        <p:tgtEl>
                                          <p:spTgt spid="9"/>
                                        </p:tgtEl>
                                        <p:attrNameLst>
                                          <p:attrName>ppt_x</p:attrName>
                                          <p:attrName>ppt_y</p:attrName>
                                        </p:attrNameLst>
                                      </p:cBhvr>
                                      <p:rCtr x="8247" y="0"/>
                                    </p:animMotion>
                                  </p:childTnLst>
                                </p:cTn>
                              </p:par>
                            </p:childTnLst>
                          </p:cTn>
                        </p:par>
                        <p:par>
                          <p:cTn id="25" fill="hold">
                            <p:stCondLst>
                              <p:cond delay="6000"/>
                            </p:stCondLst>
                            <p:childTnLst>
                              <p:par>
                                <p:cTn id="26" presetID="10" presetClass="exit" presetSubtype="0" fill="hold" grpId="1" nodeType="afterEffect">
                                  <p:stCondLst>
                                    <p:cond delay="0"/>
                                  </p:stCondLst>
                                  <p:childTnLst>
                                    <p:animEffect transition="out" filter="fade">
                                      <p:cBhvr>
                                        <p:cTn id="27" dur="1000"/>
                                        <p:tgtEl>
                                          <p:spTgt spid="9"/>
                                        </p:tgtEl>
                                      </p:cBhvr>
                                    </p:animEffect>
                                    <p:set>
                                      <p:cBhvr>
                                        <p:cTn id="28" dur="1" fill="hold">
                                          <p:stCondLst>
                                            <p:cond delay="999"/>
                                          </p:stCondLst>
                                        </p:cTn>
                                        <p:tgtEl>
                                          <p:spTgt spid="9"/>
                                        </p:tgtEl>
                                        <p:attrNameLst>
                                          <p:attrName>style.visibility</p:attrName>
                                        </p:attrNameLst>
                                      </p:cBhvr>
                                      <p:to>
                                        <p:strVal val="hidden"/>
                                      </p:to>
                                    </p:set>
                                  </p:childTnLst>
                                </p:cTn>
                              </p:par>
                            </p:childTnLst>
                          </p:cTn>
                        </p:par>
                        <p:par>
                          <p:cTn id="29" fill="hold">
                            <p:stCondLst>
                              <p:cond delay="7000"/>
                            </p:stCondLst>
                            <p:childTnLst>
                              <p:par>
                                <p:cTn id="30" presetID="10" presetClass="entr" presetSubtype="0" fill="hold" grpId="1" nodeType="after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fade">
                                      <p:cBhvr>
                                        <p:cTn id="32" dur="1000"/>
                                        <p:tgtEl>
                                          <p:spTgt spid="28"/>
                                        </p:tgtEl>
                                      </p:cBhvr>
                                    </p:animEffect>
                                  </p:childTnLst>
                                </p:cTn>
                              </p:par>
                            </p:childTnLst>
                          </p:cTn>
                        </p:par>
                        <p:par>
                          <p:cTn id="33" fill="hold">
                            <p:stCondLst>
                              <p:cond delay="8000"/>
                            </p:stCondLst>
                            <p:childTnLst>
                              <p:par>
                                <p:cTn id="34" presetID="42" presetClass="path" presetSubtype="0" accel="50000" decel="50000" fill="hold" grpId="0" nodeType="afterEffect">
                                  <p:stCondLst>
                                    <p:cond delay="0"/>
                                  </p:stCondLst>
                                  <p:childTnLst>
                                    <p:animMotion origin="layout" path="M 8.33333E-7 -2.22222E-6 L 0.1651 0.00031 " pathEditMode="relative" rAng="0" ptsTypes="AA">
                                      <p:cBhvr>
                                        <p:cTn id="35" dur="1000" fill="hold"/>
                                        <p:tgtEl>
                                          <p:spTgt spid="28"/>
                                        </p:tgtEl>
                                        <p:attrNameLst>
                                          <p:attrName>ppt_x</p:attrName>
                                          <p:attrName>ppt_y</p:attrName>
                                        </p:attrNameLst>
                                      </p:cBhvr>
                                      <p:rCtr x="8247" y="0"/>
                                    </p:animMotion>
                                  </p:childTnLst>
                                </p:cTn>
                              </p:par>
                            </p:childTnLst>
                          </p:cTn>
                        </p:par>
                        <p:par>
                          <p:cTn id="36" fill="hold">
                            <p:stCondLst>
                              <p:cond delay="9000"/>
                            </p:stCondLst>
                            <p:childTnLst>
                              <p:par>
                                <p:cTn id="37" presetID="10" presetClass="exit" presetSubtype="0" fill="hold" grpId="2" nodeType="afterEffect">
                                  <p:stCondLst>
                                    <p:cond delay="0"/>
                                  </p:stCondLst>
                                  <p:childTnLst>
                                    <p:animEffect transition="out" filter="fade">
                                      <p:cBhvr>
                                        <p:cTn id="38" dur="1000"/>
                                        <p:tgtEl>
                                          <p:spTgt spid="28"/>
                                        </p:tgtEl>
                                      </p:cBhvr>
                                    </p:animEffect>
                                    <p:set>
                                      <p:cBhvr>
                                        <p:cTn id="39" dur="1" fill="hold">
                                          <p:stCondLst>
                                            <p:cond delay="999"/>
                                          </p:stCondLst>
                                        </p:cTn>
                                        <p:tgtEl>
                                          <p:spTgt spid="28"/>
                                        </p:tgtEl>
                                        <p:attrNameLst>
                                          <p:attrName>style.visibility</p:attrName>
                                        </p:attrNameLst>
                                      </p:cBhvr>
                                      <p:to>
                                        <p:strVal val="hidden"/>
                                      </p:to>
                                    </p:set>
                                  </p:childTnLst>
                                </p:cTn>
                              </p:par>
                            </p:childTnLst>
                          </p:cTn>
                        </p:par>
                        <p:par>
                          <p:cTn id="40" fill="hold">
                            <p:stCondLst>
                              <p:cond delay="10000"/>
                            </p:stCondLst>
                            <p:childTnLst>
                              <p:par>
                                <p:cTn id="41" presetID="10" presetClass="entr" presetSubtype="0" fill="hold" grpId="1"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1000"/>
                                        <p:tgtEl>
                                          <p:spTgt spid="29"/>
                                        </p:tgtEl>
                                      </p:cBhvr>
                                    </p:animEffect>
                                  </p:childTnLst>
                                </p:cTn>
                              </p:par>
                            </p:childTnLst>
                          </p:cTn>
                        </p:par>
                        <p:par>
                          <p:cTn id="44" fill="hold">
                            <p:stCondLst>
                              <p:cond delay="11000"/>
                            </p:stCondLst>
                            <p:childTnLst>
                              <p:par>
                                <p:cTn id="45" presetID="42" presetClass="path" presetSubtype="0" accel="50000" decel="50000" fill="hold" grpId="0" nodeType="afterEffect">
                                  <p:stCondLst>
                                    <p:cond delay="0"/>
                                  </p:stCondLst>
                                  <p:childTnLst>
                                    <p:animMotion origin="layout" path="M 8.33333E-7 3.7037E-7 L 0.1651 0.00031 " pathEditMode="relative" rAng="0" ptsTypes="AA">
                                      <p:cBhvr>
                                        <p:cTn id="46" dur="1000" fill="hold"/>
                                        <p:tgtEl>
                                          <p:spTgt spid="29"/>
                                        </p:tgtEl>
                                        <p:attrNameLst>
                                          <p:attrName>ppt_x</p:attrName>
                                          <p:attrName>ppt_y</p:attrName>
                                        </p:attrNameLst>
                                      </p:cBhvr>
                                      <p:rCtr x="8247" y="0"/>
                                    </p:animMotion>
                                  </p:childTnLst>
                                </p:cTn>
                              </p:par>
                            </p:childTnLst>
                          </p:cTn>
                        </p:par>
                        <p:par>
                          <p:cTn id="47" fill="hold">
                            <p:stCondLst>
                              <p:cond delay="12000"/>
                            </p:stCondLst>
                            <p:childTnLst>
                              <p:par>
                                <p:cTn id="48" presetID="10" presetClass="exit" presetSubtype="0" fill="hold" grpId="2" nodeType="afterEffect">
                                  <p:stCondLst>
                                    <p:cond delay="0"/>
                                  </p:stCondLst>
                                  <p:childTnLst>
                                    <p:animEffect transition="out" filter="fade">
                                      <p:cBhvr>
                                        <p:cTn id="49" dur="1000"/>
                                        <p:tgtEl>
                                          <p:spTgt spid="29"/>
                                        </p:tgtEl>
                                      </p:cBhvr>
                                    </p:animEffect>
                                    <p:set>
                                      <p:cBhvr>
                                        <p:cTn id="50" dur="1" fill="hold">
                                          <p:stCondLst>
                                            <p:cond delay="999"/>
                                          </p:stCondLst>
                                        </p:cTn>
                                        <p:tgtEl>
                                          <p:spTgt spid="29"/>
                                        </p:tgtEl>
                                        <p:attrNameLst>
                                          <p:attrName>style.visibility</p:attrName>
                                        </p:attrNameLst>
                                      </p:cBhvr>
                                      <p:to>
                                        <p:strVal val="hidden"/>
                                      </p:to>
                                    </p:set>
                                  </p:childTnLst>
                                </p:cTn>
                              </p:par>
                            </p:childTnLst>
                          </p:cTn>
                        </p:par>
                        <p:par>
                          <p:cTn id="51" fill="hold">
                            <p:stCondLst>
                              <p:cond delay="13000"/>
                            </p:stCondLst>
                            <p:childTnLst>
                              <p:par>
                                <p:cTn id="52" presetID="10" presetClass="entr" presetSubtype="0" fill="hold" grpId="1" nodeType="after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fade">
                                      <p:cBhvr>
                                        <p:cTn id="54" dur="1000"/>
                                        <p:tgtEl>
                                          <p:spTgt spid="30"/>
                                        </p:tgtEl>
                                      </p:cBhvr>
                                    </p:animEffect>
                                  </p:childTnLst>
                                </p:cTn>
                              </p:par>
                            </p:childTnLst>
                          </p:cTn>
                        </p:par>
                        <p:par>
                          <p:cTn id="55" fill="hold">
                            <p:stCondLst>
                              <p:cond delay="14000"/>
                            </p:stCondLst>
                            <p:childTnLst>
                              <p:par>
                                <p:cTn id="56" presetID="42" presetClass="path" presetSubtype="0" accel="50000" decel="50000" fill="hold" grpId="0" nodeType="afterEffect">
                                  <p:stCondLst>
                                    <p:cond delay="0"/>
                                  </p:stCondLst>
                                  <p:childTnLst>
                                    <p:animMotion origin="layout" path="M 8.33333E-7 -2.46914E-7 L 0.1651 0.00031 " pathEditMode="relative" rAng="0" ptsTypes="AA">
                                      <p:cBhvr>
                                        <p:cTn id="57" dur="1000" fill="hold"/>
                                        <p:tgtEl>
                                          <p:spTgt spid="30"/>
                                        </p:tgtEl>
                                        <p:attrNameLst>
                                          <p:attrName>ppt_x</p:attrName>
                                          <p:attrName>ppt_y</p:attrName>
                                        </p:attrNameLst>
                                      </p:cBhvr>
                                      <p:rCtr x="8247" y="0"/>
                                    </p:animMotion>
                                  </p:childTnLst>
                                </p:cTn>
                              </p:par>
                            </p:childTnLst>
                          </p:cTn>
                        </p:par>
                        <p:par>
                          <p:cTn id="58" fill="hold">
                            <p:stCondLst>
                              <p:cond delay="15000"/>
                            </p:stCondLst>
                            <p:childTnLst>
                              <p:par>
                                <p:cTn id="59" presetID="10" presetClass="exit" presetSubtype="0" fill="hold" grpId="2" nodeType="afterEffect">
                                  <p:stCondLst>
                                    <p:cond delay="0"/>
                                  </p:stCondLst>
                                  <p:childTnLst>
                                    <p:animEffect transition="out" filter="fade">
                                      <p:cBhvr>
                                        <p:cTn id="60" dur="1000"/>
                                        <p:tgtEl>
                                          <p:spTgt spid="30"/>
                                        </p:tgtEl>
                                      </p:cBhvr>
                                    </p:animEffect>
                                    <p:set>
                                      <p:cBhvr>
                                        <p:cTn id="61" dur="1" fill="hold">
                                          <p:stCondLst>
                                            <p:cond delay="999"/>
                                          </p:stCondLst>
                                        </p:cTn>
                                        <p:tgtEl>
                                          <p:spTgt spid="30"/>
                                        </p:tgtEl>
                                        <p:attrNameLst>
                                          <p:attrName>style.visibility</p:attrName>
                                        </p:attrNameLst>
                                      </p:cBhvr>
                                      <p:to>
                                        <p:strVal val="hidden"/>
                                      </p:to>
                                    </p:set>
                                  </p:childTnLst>
                                </p:cTn>
                              </p:par>
                            </p:childTnLst>
                          </p:cTn>
                        </p:par>
                        <p:par>
                          <p:cTn id="62" fill="hold">
                            <p:stCondLst>
                              <p:cond delay="16000"/>
                            </p:stCondLst>
                            <p:childTnLst>
                              <p:par>
                                <p:cTn id="63" presetID="42" presetClass="path" presetSubtype="0" accel="50000" decel="50000" fill="hold" grpId="0" nodeType="afterEffect">
                                  <p:stCondLst>
                                    <p:cond delay="0"/>
                                  </p:stCondLst>
                                  <p:childTnLst>
                                    <p:animMotion origin="layout" path="M 3.33333E-6 -7.40741E-7 L 0.12986 0.00124 " pathEditMode="relative" rAng="0" ptsTypes="AA">
                                      <p:cBhvr>
                                        <p:cTn id="64" dur="1000" fill="hold"/>
                                        <p:tgtEl>
                                          <p:spTgt spid="22"/>
                                        </p:tgtEl>
                                        <p:attrNameLst>
                                          <p:attrName>ppt_x</p:attrName>
                                          <p:attrName>ppt_y</p:attrName>
                                        </p:attrNameLst>
                                      </p:cBhvr>
                                      <p:rCtr x="6493" y="62"/>
                                    </p:animMotion>
                                  </p:childTnLst>
                                </p:cTn>
                              </p:par>
                            </p:childTnLst>
                          </p:cTn>
                        </p:par>
                        <p:par>
                          <p:cTn id="65" fill="hold">
                            <p:stCondLst>
                              <p:cond delay="17000"/>
                            </p:stCondLst>
                            <p:childTnLst>
                              <p:par>
                                <p:cTn id="66" presetID="10" presetClass="exit" presetSubtype="0" fill="hold" grpId="1" nodeType="afterEffect">
                                  <p:stCondLst>
                                    <p:cond delay="0"/>
                                  </p:stCondLst>
                                  <p:childTnLst>
                                    <p:animEffect transition="out" filter="fade">
                                      <p:cBhvr>
                                        <p:cTn id="67" dur="1000"/>
                                        <p:tgtEl>
                                          <p:spTgt spid="22"/>
                                        </p:tgtEl>
                                      </p:cBhvr>
                                    </p:animEffect>
                                    <p:set>
                                      <p:cBhvr>
                                        <p:cTn id="68" dur="1" fill="hold">
                                          <p:stCondLst>
                                            <p:cond delay="999"/>
                                          </p:stCondLst>
                                        </p:cTn>
                                        <p:tgtEl>
                                          <p:spTgt spid="22"/>
                                        </p:tgtEl>
                                        <p:attrNameLst>
                                          <p:attrName>style.visibility</p:attrName>
                                        </p:attrNameLst>
                                      </p:cBhvr>
                                      <p:to>
                                        <p:strVal val="hidden"/>
                                      </p:to>
                                    </p:set>
                                  </p:childTnLst>
                                </p:cTn>
                              </p:par>
                            </p:childTnLst>
                          </p:cTn>
                        </p:par>
                        <p:par>
                          <p:cTn id="69" fill="hold">
                            <p:stCondLst>
                              <p:cond delay="18000"/>
                            </p:stCondLst>
                            <p:childTnLst>
                              <p:par>
                                <p:cTn id="70" presetID="42" presetClass="path" presetSubtype="0" accel="50000" decel="50000" fill="hold" grpId="0" nodeType="afterEffect">
                                  <p:stCondLst>
                                    <p:cond delay="0"/>
                                  </p:stCondLst>
                                  <p:childTnLst>
                                    <p:animMotion origin="layout" path="M 8.33333E-7 -1.97531E-6 L 0.1651 0.00031 " pathEditMode="relative" rAng="0" ptsTypes="AA">
                                      <p:cBhvr>
                                        <p:cTn id="71" dur="1000" fill="hold"/>
                                        <p:tgtEl>
                                          <p:spTgt spid="31"/>
                                        </p:tgtEl>
                                        <p:attrNameLst>
                                          <p:attrName>ppt_x</p:attrName>
                                          <p:attrName>ppt_y</p:attrName>
                                        </p:attrNameLst>
                                      </p:cBhvr>
                                      <p:rCtr x="8247" y="0"/>
                                    </p:animMotion>
                                  </p:childTnLst>
                                </p:cTn>
                              </p:par>
                            </p:childTnLst>
                          </p:cTn>
                        </p:par>
                        <p:par>
                          <p:cTn id="72" fill="hold">
                            <p:stCondLst>
                              <p:cond delay="19000"/>
                            </p:stCondLst>
                            <p:childTnLst>
                              <p:par>
                                <p:cTn id="73" presetID="10" presetClass="exit" presetSubtype="0" fill="hold" grpId="1" nodeType="afterEffect">
                                  <p:stCondLst>
                                    <p:cond delay="0"/>
                                  </p:stCondLst>
                                  <p:childTnLst>
                                    <p:animEffect transition="out" filter="fade">
                                      <p:cBhvr>
                                        <p:cTn id="74" dur="1000"/>
                                        <p:tgtEl>
                                          <p:spTgt spid="31"/>
                                        </p:tgtEl>
                                      </p:cBhvr>
                                    </p:animEffect>
                                    <p:set>
                                      <p:cBhvr>
                                        <p:cTn id="75" dur="1" fill="hold">
                                          <p:stCondLst>
                                            <p:cond delay="999"/>
                                          </p:stCondLst>
                                        </p:cTn>
                                        <p:tgtEl>
                                          <p:spTgt spid="31"/>
                                        </p:tgtEl>
                                        <p:attrNameLst>
                                          <p:attrName>style.visibility</p:attrName>
                                        </p:attrNameLst>
                                      </p:cBhvr>
                                      <p:to>
                                        <p:strVal val="hidden"/>
                                      </p:to>
                                    </p:set>
                                  </p:childTnLst>
                                </p:cTn>
                              </p:par>
                            </p:childTnLst>
                          </p:cTn>
                        </p:par>
                        <p:par>
                          <p:cTn id="76" fill="hold">
                            <p:stCondLst>
                              <p:cond delay="20000"/>
                            </p:stCondLst>
                            <p:childTnLst>
                              <p:par>
                                <p:cTn id="77" presetID="10" presetClass="entr" presetSubtype="0" fill="hold" grpId="1" nodeType="after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fade">
                                      <p:cBhvr>
                                        <p:cTn id="79" dur="1000"/>
                                        <p:tgtEl>
                                          <p:spTgt spid="32"/>
                                        </p:tgtEl>
                                      </p:cBhvr>
                                    </p:animEffect>
                                  </p:childTnLst>
                                </p:cTn>
                              </p:par>
                            </p:childTnLst>
                          </p:cTn>
                        </p:par>
                        <p:par>
                          <p:cTn id="80" fill="hold">
                            <p:stCondLst>
                              <p:cond delay="21000"/>
                            </p:stCondLst>
                            <p:childTnLst>
                              <p:par>
                                <p:cTn id="81" presetID="42" presetClass="path" presetSubtype="0" accel="50000" decel="50000" fill="hold" grpId="0" nodeType="afterEffect">
                                  <p:stCondLst>
                                    <p:cond delay="0"/>
                                  </p:stCondLst>
                                  <p:childTnLst>
                                    <p:animMotion origin="layout" path="M 8.33333E-7 -3.45679E-6 L 0.1651 0.00031 " pathEditMode="relative" rAng="0" ptsTypes="AA">
                                      <p:cBhvr>
                                        <p:cTn id="82" dur="1000" fill="hold"/>
                                        <p:tgtEl>
                                          <p:spTgt spid="32"/>
                                        </p:tgtEl>
                                        <p:attrNameLst>
                                          <p:attrName>ppt_x</p:attrName>
                                          <p:attrName>ppt_y</p:attrName>
                                        </p:attrNameLst>
                                      </p:cBhvr>
                                      <p:rCtr x="8247" y="0"/>
                                    </p:animMotion>
                                  </p:childTnLst>
                                </p:cTn>
                              </p:par>
                            </p:childTnLst>
                          </p:cTn>
                        </p:par>
                        <p:par>
                          <p:cTn id="83" fill="hold">
                            <p:stCondLst>
                              <p:cond delay="22000"/>
                            </p:stCondLst>
                            <p:childTnLst>
                              <p:par>
                                <p:cTn id="84" presetID="10" presetClass="exit" presetSubtype="0" fill="hold" grpId="2" nodeType="afterEffect">
                                  <p:stCondLst>
                                    <p:cond delay="0"/>
                                  </p:stCondLst>
                                  <p:childTnLst>
                                    <p:animEffect transition="out" filter="fade">
                                      <p:cBhvr>
                                        <p:cTn id="85" dur="1000"/>
                                        <p:tgtEl>
                                          <p:spTgt spid="32"/>
                                        </p:tgtEl>
                                      </p:cBhvr>
                                    </p:animEffect>
                                    <p:set>
                                      <p:cBhvr>
                                        <p:cTn id="86" dur="1" fill="hold">
                                          <p:stCondLst>
                                            <p:cond delay="999"/>
                                          </p:stCondLst>
                                        </p:cTn>
                                        <p:tgtEl>
                                          <p:spTgt spid="32"/>
                                        </p:tgtEl>
                                        <p:attrNameLst>
                                          <p:attrName>style.visibility</p:attrName>
                                        </p:attrNameLst>
                                      </p:cBhvr>
                                      <p:to>
                                        <p:strVal val="hidden"/>
                                      </p:to>
                                    </p:set>
                                  </p:childTnLst>
                                </p:cTn>
                              </p:par>
                            </p:childTnLst>
                          </p:cTn>
                        </p:par>
                        <p:par>
                          <p:cTn id="87" fill="hold">
                            <p:stCondLst>
                              <p:cond delay="23000"/>
                            </p:stCondLst>
                            <p:childTnLst>
                              <p:par>
                                <p:cTn id="88" presetID="10" presetClass="entr" presetSubtype="0" fill="hold" grpId="1" nodeType="afterEffect">
                                  <p:stCondLst>
                                    <p:cond delay="0"/>
                                  </p:stCondLst>
                                  <p:childTnLst>
                                    <p:set>
                                      <p:cBhvr>
                                        <p:cTn id="89" dur="1" fill="hold">
                                          <p:stCondLst>
                                            <p:cond delay="0"/>
                                          </p:stCondLst>
                                        </p:cTn>
                                        <p:tgtEl>
                                          <p:spTgt spid="33"/>
                                        </p:tgtEl>
                                        <p:attrNameLst>
                                          <p:attrName>style.visibility</p:attrName>
                                        </p:attrNameLst>
                                      </p:cBhvr>
                                      <p:to>
                                        <p:strVal val="visible"/>
                                      </p:to>
                                    </p:set>
                                    <p:animEffect transition="in" filter="fade">
                                      <p:cBhvr>
                                        <p:cTn id="90" dur="1000"/>
                                        <p:tgtEl>
                                          <p:spTgt spid="33"/>
                                        </p:tgtEl>
                                      </p:cBhvr>
                                    </p:animEffect>
                                  </p:childTnLst>
                                </p:cTn>
                              </p:par>
                            </p:childTnLst>
                          </p:cTn>
                        </p:par>
                        <p:par>
                          <p:cTn id="91" fill="hold">
                            <p:stCondLst>
                              <p:cond delay="24000"/>
                            </p:stCondLst>
                            <p:childTnLst>
                              <p:par>
                                <p:cTn id="92" presetID="42" presetClass="path" presetSubtype="0" accel="50000" decel="50000" fill="hold" grpId="0" nodeType="afterEffect">
                                  <p:stCondLst>
                                    <p:cond delay="0"/>
                                  </p:stCondLst>
                                  <p:childTnLst>
                                    <p:animMotion origin="layout" path="M 8.33333E-7 3.20988E-6 L 0.1651 0.00031 " pathEditMode="relative" rAng="0" ptsTypes="AA">
                                      <p:cBhvr>
                                        <p:cTn id="93" dur="1000" fill="hold"/>
                                        <p:tgtEl>
                                          <p:spTgt spid="33"/>
                                        </p:tgtEl>
                                        <p:attrNameLst>
                                          <p:attrName>ppt_x</p:attrName>
                                          <p:attrName>ppt_y</p:attrName>
                                        </p:attrNameLst>
                                      </p:cBhvr>
                                      <p:rCtr x="824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9" grpId="0" animBg="1"/>
      <p:bldP spid="19" grpId="1" animBg="1"/>
      <p:bldP spid="22" grpId="0" animBg="1"/>
      <p:bldP spid="22" grpId="1" animBg="1"/>
      <p:bldP spid="27" grpId="0" animBg="1"/>
      <p:bldP spid="27" grpId="1" animBg="1"/>
      <p:bldP spid="27" grpId="2" animBg="1"/>
      <p:bldP spid="28" grpId="0" animBg="1"/>
      <p:bldP spid="28" grpId="1" animBg="1"/>
      <p:bldP spid="28" grpId="2" animBg="1"/>
      <p:bldP spid="29" grpId="0" animBg="1"/>
      <p:bldP spid="29" grpId="1" animBg="1"/>
      <p:bldP spid="29" grpId="2" animBg="1"/>
      <p:bldP spid="30" grpId="0" animBg="1"/>
      <p:bldP spid="30" grpId="1" animBg="1"/>
      <p:bldP spid="30" grpId="2" animBg="1"/>
      <p:bldP spid="31" grpId="0" animBg="1"/>
      <p:bldP spid="31" grpId="1" animBg="1"/>
      <p:bldP spid="32" grpId="0" animBg="1"/>
      <p:bldP spid="32" grpId="1" animBg="1"/>
      <p:bldP spid="32" grpId="2" animBg="1"/>
      <p:bldP spid="33" grpId="0" animBg="1"/>
      <p:bldP spid="33"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60F046-7389-4D90-A278-C0248AAA2F46}"/>
              </a:ext>
            </a:extLst>
          </p:cNvPr>
          <p:cNvSpPr txBox="1"/>
          <p:nvPr/>
        </p:nvSpPr>
        <p:spPr>
          <a:xfrm>
            <a:off x="1610969" y="251138"/>
            <a:ext cx="5922061" cy="461665"/>
          </a:xfrm>
          <a:prstGeom prst="rect">
            <a:avLst/>
          </a:prstGeom>
          <a:noFill/>
        </p:spPr>
        <p:txBody>
          <a:bodyPr wrap="square" lIns="91440" tIns="45720" rIns="91440" bIns="45720" rtlCol="0" anchor="t">
            <a:spAutoFit/>
          </a:bodyPr>
          <a:lstStyle/>
          <a:p>
            <a:pPr algn="ctr"/>
            <a:r>
              <a:rPr lang="en-US" altLang="zh-CN" sz="2400">
                <a:solidFill>
                  <a:schemeClr val="accent1"/>
                </a:solidFill>
                <a:latin typeface="+mj-ea"/>
                <a:ea typeface="+mj-ea"/>
              </a:rPr>
              <a:t>Multi-Modal</a:t>
            </a:r>
            <a:r>
              <a:rPr lang="zh-CN" altLang="en-US" sz="2400">
                <a:solidFill>
                  <a:schemeClr val="accent1"/>
                </a:solidFill>
                <a:latin typeface="+mj-ea"/>
                <a:ea typeface="+mj-ea"/>
              </a:rPr>
              <a:t> </a:t>
            </a:r>
            <a:r>
              <a:rPr lang="en-US" altLang="zh-CN" sz="2400">
                <a:solidFill>
                  <a:schemeClr val="accent1"/>
                </a:solidFill>
                <a:latin typeface="+mj-ea"/>
                <a:ea typeface="+mj-ea"/>
              </a:rPr>
              <a:t>Fusion</a:t>
            </a:r>
            <a:r>
              <a:rPr lang="en-US" altLang="zh-CN" sz="2000">
                <a:solidFill>
                  <a:schemeClr val="accent1"/>
                </a:solidFill>
                <a:latin typeface="+mj-ea"/>
                <a:ea typeface="+mj-ea"/>
              </a:rPr>
              <a:t>——</a:t>
            </a:r>
            <a:r>
              <a:rPr lang="zh-CN" altLang="en-US" sz="2000">
                <a:solidFill>
                  <a:schemeClr val="accent1"/>
                </a:solidFill>
                <a:latin typeface="+mj-ea"/>
                <a:ea typeface="+mj-ea"/>
              </a:rPr>
              <a:t>整体流程</a:t>
            </a:r>
            <a:endParaRPr lang="en-US" altLang="zh-CN" sz="2000">
              <a:solidFill>
                <a:schemeClr val="accent1"/>
              </a:solidFill>
              <a:latin typeface="+mj-ea"/>
              <a:ea typeface="+mj-ea"/>
            </a:endParaRPr>
          </a:p>
        </p:txBody>
      </p:sp>
      <p:grpSp>
        <p:nvGrpSpPr>
          <p:cNvPr id="8" name="组合 7">
            <a:extLst>
              <a:ext uri="{FF2B5EF4-FFF2-40B4-BE49-F238E27FC236}">
                <a16:creationId xmlns:a16="http://schemas.microsoft.com/office/drawing/2014/main" id="{5FF361A5-4547-45DF-84AB-B72ABFE7B854}"/>
              </a:ext>
            </a:extLst>
          </p:cNvPr>
          <p:cNvGrpSpPr/>
          <p:nvPr/>
        </p:nvGrpSpPr>
        <p:grpSpPr>
          <a:xfrm>
            <a:off x="1206022" y="1026739"/>
            <a:ext cx="7937979" cy="3843448"/>
            <a:chOff x="797906" y="600778"/>
            <a:chExt cx="8242497" cy="4271983"/>
          </a:xfrm>
        </p:grpSpPr>
        <p:sp>
          <p:nvSpPr>
            <p:cNvPr id="213" name="矩形: 圆角 212">
              <a:extLst>
                <a:ext uri="{FF2B5EF4-FFF2-40B4-BE49-F238E27FC236}">
                  <a16:creationId xmlns:a16="http://schemas.microsoft.com/office/drawing/2014/main" id="{6C4ADCC9-9EA1-4A1E-BE0E-9222B9260B94}"/>
                </a:ext>
              </a:extLst>
            </p:cNvPr>
            <p:cNvSpPr/>
            <p:nvPr/>
          </p:nvSpPr>
          <p:spPr>
            <a:xfrm>
              <a:off x="5428229" y="1826471"/>
              <a:ext cx="2783125" cy="2002236"/>
            </a:xfrm>
            <a:prstGeom prst="roundRect">
              <a:avLst>
                <a:gd name="adj" fmla="val 10230"/>
              </a:avLst>
            </a:prstGeom>
            <a:solidFill>
              <a:schemeClr val="accent2">
                <a:lumMod val="20000"/>
                <a:lumOff val="80000"/>
                <a:alpha val="50196"/>
              </a:schemeClr>
            </a:solidFill>
            <a:ln>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矩形: 圆角 86">
              <a:extLst>
                <a:ext uri="{FF2B5EF4-FFF2-40B4-BE49-F238E27FC236}">
                  <a16:creationId xmlns:a16="http://schemas.microsoft.com/office/drawing/2014/main" id="{A4B4F8ED-F8AC-4D3B-A1FA-0DA1E6300DF3}"/>
                </a:ext>
              </a:extLst>
            </p:cNvPr>
            <p:cNvSpPr/>
            <p:nvPr/>
          </p:nvSpPr>
          <p:spPr>
            <a:xfrm>
              <a:off x="814027" y="1870110"/>
              <a:ext cx="4097197" cy="3002651"/>
            </a:xfrm>
            <a:prstGeom prst="roundRect">
              <a:avLst>
                <a:gd name="adj" fmla="val 6675"/>
              </a:avLst>
            </a:prstGeom>
            <a:solidFill>
              <a:srgbClr val="E2F0D9">
                <a:alpha val="50196"/>
              </a:srgb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0" name="Picture 14">
              <a:extLst>
                <a:ext uri="{FF2B5EF4-FFF2-40B4-BE49-F238E27FC236}">
                  <a16:creationId xmlns:a16="http://schemas.microsoft.com/office/drawing/2014/main" id="{41D63A32-9E94-4203-B673-175E89F0FE39}"/>
                </a:ext>
              </a:extLst>
            </p:cNvPr>
            <p:cNvPicPr>
              <a:picLocks noChangeAspect="1"/>
            </p:cNvPicPr>
            <p:nvPr/>
          </p:nvPicPr>
          <p:blipFill>
            <a:blip r:embed="rId3"/>
            <a:stretch>
              <a:fillRect/>
            </a:stretch>
          </p:blipFill>
          <p:spPr>
            <a:xfrm>
              <a:off x="1024763" y="2127388"/>
              <a:ext cx="953552" cy="712184"/>
            </a:xfrm>
            <a:prstGeom prst="rect">
              <a:avLst/>
            </a:prstGeom>
            <a:ln>
              <a:solidFill>
                <a:schemeClr val="bg2">
                  <a:lumMod val="90000"/>
                </a:schemeClr>
              </a:solidFill>
            </a:ln>
          </p:spPr>
        </p:pic>
        <p:pic>
          <p:nvPicPr>
            <p:cNvPr id="41" name="图片 40">
              <a:extLst>
                <a:ext uri="{FF2B5EF4-FFF2-40B4-BE49-F238E27FC236}">
                  <a16:creationId xmlns:a16="http://schemas.microsoft.com/office/drawing/2014/main" id="{41FA3B0C-11F2-4CFA-A7F0-B1015247CFD7}"/>
                </a:ext>
              </a:extLst>
            </p:cNvPr>
            <p:cNvPicPr>
              <a:picLocks noChangeAspect="1"/>
            </p:cNvPicPr>
            <p:nvPr/>
          </p:nvPicPr>
          <p:blipFill>
            <a:blip r:embed="rId3"/>
            <a:srcRect r="50000" b="50000"/>
            <a:stretch>
              <a:fillRect/>
            </a:stretch>
          </p:blipFill>
          <p:spPr>
            <a:xfrm>
              <a:off x="1239767" y="2277881"/>
              <a:ext cx="476776" cy="356092"/>
            </a:xfrm>
            <a:custGeom>
              <a:avLst/>
              <a:gdLst>
                <a:gd name="connsiteX0" fmla="*/ 0 w 1139921"/>
                <a:gd name="connsiteY0" fmla="*/ 0 h 851379"/>
                <a:gd name="connsiteX1" fmla="*/ 1139921 w 1139921"/>
                <a:gd name="connsiteY1" fmla="*/ 0 h 851379"/>
                <a:gd name="connsiteX2" fmla="*/ 1139921 w 1139921"/>
                <a:gd name="connsiteY2" fmla="*/ 851379 h 851379"/>
                <a:gd name="connsiteX3" fmla="*/ 0 w 1139921"/>
                <a:gd name="connsiteY3" fmla="*/ 851379 h 851379"/>
              </a:gdLst>
              <a:ahLst/>
              <a:cxnLst>
                <a:cxn ang="0">
                  <a:pos x="connsiteX0" y="connsiteY0"/>
                </a:cxn>
                <a:cxn ang="0">
                  <a:pos x="connsiteX1" y="connsiteY1"/>
                </a:cxn>
                <a:cxn ang="0">
                  <a:pos x="connsiteX2" y="connsiteY2"/>
                </a:cxn>
                <a:cxn ang="0">
                  <a:pos x="connsiteX3" y="connsiteY3"/>
                </a:cxn>
              </a:cxnLst>
              <a:rect l="l" t="t" r="r" b="b"/>
              <a:pathLst>
                <a:path w="1139921" h="851379">
                  <a:moveTo>
                    <a:pt x="0" y="0"/>
                  </a:moveTo>
                  <a:lnTo>
                    <a:pt x="1139921" y="0"/>
                  </a:lnTo>
                  <a:lnTo>
                    <a:pt x="1139921" y="851379"/>
                  </a:lnTo>
                  <a:lnTo>
                    <a:pt x="0" y="851379"/>
                  </a:lnTo>
                  <a:close/>
                </a:path>
              </a:pathLst>
            </a:custGeom>
            <a:ln>
              <a:solidFill>
                <a:schemeClr val="bg2">
                  <a:lumMod val="90000"/>
                </a:schemeClr>
              </a:solidFill>
            </a:ln>
          </p:spPr>
        </p:pic>
        <p:pic>
          <p:nvPicPr>
            <p:cNvPr id="42" name="图片 41">
              <a:extLst>
                <a:ext uri="{FF2B5EF4-FFF2-40B4-BE49-F238E27FC236}">
                  <a16:creationId xmlns:a16="http://schemas.microsoft.com/office/drawing/2014/main" id="{C2057816-A60B-4AC9-B75C-1AE8308F17BD}"/>
                </a:ext>
              </a:extLst>
            </p:cNvPr>
            <p:cNvPicPr>
              <a:picLocks noChangeAspect="1"/>
            </p:cNvPicPr>
            <p:nvPr/>
          </p:nvPicPr>
          <p:blipFill>
            <a:blip r:embed="rId3"/>
            <a:srcRect l="50000" b="50000"/>
            <a:stretch>
              <a:fillRect/>
            </a:stretch>
          </p:blipFill>
          <p:spPr>
            <a:xfrm>
              <a:off x="1284682" y="2361995"/>
              <a:ext cx="476776" cy="356092"/>
            </a:xfrm>
            <a:custGeom>
              <a:avLst/>
              <a:gdLst>
                <a:gd name="connsiteX0" fmla="*/ 0 w 1139921"/>
                <a:gd name="connsiteY0" fmla="*/ 0 h 851379"/>
                <a:gd name="connsiteX1" fmla="*/ 1139921 w 1139921"/>
                <a:gd name="connsiteY1" fmla="*/ 0 h 851379"/>
                <a:gd name="connsiteX2" fmla="*/ 1139921 w 1139921"/>
                <a:gd name="connsiteY2" fmla="*/ 851379 h 851379"/>
                <a:gd name="connsiteX3" fmla="*/ 0 w 1139921"/>
                <a:gd name="connsiteY3" fmla="*/ 851379 h 851379"/>
              </a:gdLst>
              <a:ahLst/>
              <a:cxnLst>
                <a:cxn ang="0">
                  <a:pos x="connsiteX0" y="connsiteY0"/>
                </a:cxn>
                <a:cxn ang="0">
                  <a:pos x="connsiteX1" y="connsiteY1"/>
                </a:cxn>
                <a:cxn ang="0">
                  <a:pos x="connsiteX2" y="connsiteY2"/>
                </a:cxn>
                <a:cxn ang="0">
                  <a:pos x="connsiteX3" y="connsiteY3"/>
                </a:cxn>
              </a:cxnLst>
              <a:rect l="l" t="t" r="r" b="b"/>
              <a:pathLst>
                <a:path w="1139921" h="851379">
                  <a:moveTo>
                    <a:pt x="0" y="0"/>
                  </a:moveTo>
                  <a:lnTo>
                    <a:pt x="1139921" y="0"/>
                  </a:lnTo>
                  <a:lnTo>
                    <a:pt x="1139921" y="851379"/>
                  </a:lnTo>
                  <a:lnTo>
                    <a:pt x="0" y="851379"/>
                  </a:lnTo>
                  <a:close/>
                </a:path>
              </a:pathLst>
            </a:custGeom>
            <a:ln>
              <a:solidFill>
                <a:schemeClr val="bg2">
                  <a:lumMod val="90000"/>
                </a:schemeClr>
              </a:solidFill>
            </a:ln>
          </p:spPr>
        </p:pic>
        <p:pic>
          <p:nvPicPr>
            <p:cNvPr id="43" name="图片 42">
              <a:extLst>
                <a:ext uri="{FF2B5EF4-FFF2-40B4-BE49-F238E27FC236}">
                  <a16:creationId xmlns:a16="http://schemas.microsoft.com/office/drawing/2014/main" id="{C7C3BEE0-9EBE-4F6C-8D6F-33368339E50E}"/>
                </a:ext>
              </a:extLst>
            </p:cNvPr>
            <p:cNvPicPr>
              <a:picLocks noChangeAspect="1"/>
            </p:cNvPicPr>
            <p:nvPr/>
          </p:nvPicPr>
          <p:blipFill>
            <a:blip r:embed="rId3"/>
            <a:srcRect t="50000" r="50000"/>
            <a:stretch>
              <a:fillRect/>
            </a:stretch>
          </p:blipFill>
          <p:spPr>
            <a:xfrm>
              <a:off x="1329598" y="2446110"/>
              <a:ext cx="476776" cy="356092"/>
            </a:xfrm>
            <a:custGeom>
              <a:avLst/>
              <a:gdLst>
                <a:gd name="connsiteX0" fmla="*/ 0 w 1139921"/>
                <a:gd name="connsiteY0" fmla="*/ 0 h 851378"/>
                <a:gd name="connsiteX1" fmla="*/ 1139921 w 1139921"/>
                <a:gd name="connsiteY1" fmla="*/ 0 h 851378"/>
                <a:gd name="connsiteX2" fmla="*/ 1139921 w 1139921"/>
                <a:gd name="connsiteY2" fmla="*/ 851378 h 851378"/>
                <a:gd name="connsiteX3" fmla="*/ 0 w 1139921"/>
                <a:gd name="connsiteY3" fmla="*/ 851378 h 851378"/>
              </a:gdLst>
              <a:ahLst/>
              <a:cxnLst>
                <a:cxn ang="0">
                  <a:pos x="connsiteX0" y="connsiteY0"/>
                </a:cxn>
                <a:cxn ang="0">
                  <a:pos x="connsiteX1" y="connsiteY1"/>
                </a:cxn>
                <a:cxn ang="0">
                  <a:pos x="connsiteX2" y="connsiteY2"/>
                </a:cxn>
                <a:cxn ang="0">
                  <a:pos x="connsiteX3" y="connsiteY3"/>
                </a:cxn>
              </a:cxnLst>
              <a:rect l="l" t="t" r="r" b="b"/>
              <a:pathLst>
                <a:path w="1139921" h="851378">
                  <a:moveTo>
                    <a:pt x="0" y="0"/>
                  </a:moveTo>
                  <a:lnTo>
                    <a:pt x="1139921" y="0"/>
                  </a:lnTo>
                  <a:lnTo>
                    <a:pt x="1139921" y="851378"/>
                  </a:lnTo>
                  <a:lnTo>
                    <a:pt x="0" y="851378"/>
                  </a:lnTo>
                  <a:close/>
                </a:path>
              </a:pathLst>
            </a:custGeom>
            <a:ln>
              <a:solidFill>
                <a:schemeClr val="bg2">
                  <a:lumMod val="90000"/>
                </a:schemeClr>
              </a:solidFill>
            </a:ln>
          </p:spPr>
        </p:pic>
        <p:pic>
          <p:nvPicPr>
            <p:cNvPr id="44" name="图片 43">
              <a:extLst>
                <a:ext uri="{FF2B5EF4-FFF2-40B4-BE49-F238E27FC236}">
                  <a16:creationId xmlns:a16="http://schemas.microsoft.com/office/drawing/2014/main" id="{89370E70-0E53-4F4F-AA22-9B470CFEF0CB}"/>
                </a:ext>
              </a:extLst>
            </p:cNvPr>
            <p:cNvPicPr>
              <a:picLocks noChangeAspect="1"/>
            </p:cNvPicPr>
            <p:nvPr/>
          </p:nvPicPr>
          <p:blipFill>
            <a:blip r:embed="rId3"/>
            <a:srcRect l="50000" t="50000"/>
            <a:stretch>
              <a:fillRect/>
            </a:stretch>
          </p:blipFill>
          <p:spPr>
            <a:xfrm>
              <a:off x="1374514" y="2530224"/>
              <a:ext cx="476776" cy="356092"/>
            </a:xfrm>
            <a:custGeom>
              <a:avLst/>
              <a:gdLst>
                <a:gd name="connsiteX0" fmla="*/ 0 w 1139921"/>
                <a:gd name="connsiteY0" fmla="*/ 0 h 851378"/>
                <a:gd name="connsiteX1" fmla="*/ 1139921 w 1139921"/>
                <a:gd name="connsiteY1" fmla="*/ 0 h 851378"/>
                <a:gd name="connsiteX2" fmla="*/ 1139921 w 1139921"/>
                <a:gd name="connsiteY2" fmla="*/ 851378 h 851378"/>
                <a:gd name="connsiteX3" fmla="*/ 0 w 1139921"/>
                <a:gd name="connsiteY3" fmla="*/ 851378 h 851378"/>
              </a:gdLst>
              <a:ahLst/>
              <a:cxnLst>
                <a:cxn ang="0">
                  <a:pos x="connsiteX0" y="connsiteY0"/>
                </a:cxn>
                <a:cxn ang="0">
                  <a:pos x="connsiteX1" y="connsiteY1"/>
                </a:cxn>
                <a:cxn ang="0">
                  <a:pos x="connsiteX2" y="connsiteY2"/>
                </a:cxn>
                <a:cxn ang="0">
                  <a:pos x="connsiteX3" y="connsiteY3"/>
                </a:cxn>
              </a:cxnLst>
              <a:rect l="l" t="t" r="r" b="b"/>
              <a:pathLst>
                <a:path w="1139921" h="851378">
                  <a:moveTo>
                    <a:pt x="0" y="0"/>
                  </a:moveTo>
                  <a:lnTo>
                    <a:pt x="1139921" y="0"/>
                  </a:lnTo>
                  <a:lnTo>
                    <a:pt x="1139921" y="851378"/>
                  </a:lnTo>
                  <a:lnTo>
                    <a:pt x="0" y="851378"/>
                  </a:lnTo>
                  <a:close/>
                </a:path>
              </a:pathLst>
            </a:custGeom>
            <a:ln>
              <a:solidFill>
                <a:schemeClr val="bg2">
                  <a:lumMod val="90000"/>
                </a:schemeClr>
              </a:solidFill>
            </a:ln>
          </p:spPr>
        </p:pic>
        <p:pic>
          <p:nvPicPr>
            <p:cNvPr id="45" name="图片 44">
              <a:extLst>
                <a:ext uri="{FF2B5EF4-FFF2-40B4-BE49-F238E27FC236}">
                  <a16:creationId xmlns:a16="http://schemas.microsoft.com/office/drawing/2014/main" id="{28E10CB6-DC7E-42D4-950C-BC2C7016EB8A}"/>
                </a:ext>
              </a:extLst>
            </p:cNvPr>
            <p:cNvPicPr>
              <a:picLocks noChangeAspect="1"/>
            </p:cNvPicPr>
            <p:nvPr/>
          </p:nvPicPr>
          <p:blipFill>
            <a:blip r:embed="rId3"/>
            <a:srcRect r="66667" b="66667"/>
            <a:stretch>
              <a:fillRect/>
            </a:stretch>
          </p:blipFill>
          <p:spPr>
            <a:xfrm>
              <a:off x="1419429" y="2614338"/>
              <a:ext cx="317851" cy="237395"/>
            </a:xfrm>
            <a:custGeom>
              <a:avLst/>
              <a:gdLst>
                <a:gd name="connsiteX0" fmla="*/ 0 w 759947"/>
                <a:gd name="connsiteY0" fmla="*/ 0 h 567586"/>
                <a:gd name="connsiteX1" fmla="*/ 759947 w 759947"/>
                <a:gd name="connsiteY1" fmla="*/ 0 h 567586"/>
                <a:gd name="connsiteX2" fmla="*/ 759947 w 759947"/>
                <a:gd name="connsiteY2" fmla="*/ 567586 h 567586"/>
                <a:gd name="connsiteX3" fmla="*/ 0 w 759947"/>
                <a:gd name="connsiteY3" fmla="*/ 567586 h 567586"/>
              </a:gdLst>
              <a:ahLst/>
              <a:cxnLst>
                <a:cxn ang="0">
                  <a:pos x="connsiteX0" y="connsiteY0"/>
                </a:cxn>
                <a:cxn ang="0">
                  <a:pos x="connsiteX1" y="connsiteY1"/>
                </a:cxn>
                <a:cxn ang="0">
                  <a:pos x="connsiteX2" y="connsiteY2"/>
                </a:cxn>
                <a:cxn ang="0">
                  <a:pos x="connsiteX3" y="connsiteY3"/>
                </a:cxn>
              </a:cxnLst>
              <a:rect l="l" t="t" r="r" b="b"/>
              <a:pathLst>
                <a:path w="759947" h="567586">
                  <a:moveTo>
                    <a:pt x="0" y="0"/>
                  </a:moveTo>
                  <a:lnTo>
                    <a:pt x="759947" y="0"/>
                  </a:lnTo>
                  <a:lnTo>
                    <a:pt x="759947" y="567586"/>
                  </a:lnTo>
                  <a:lnTo>
                    <a:pt x="0" y="567586"/>
                  </a:lnTo>
                  <a:close/>
                </a:path>
              </a:pathLst>
            </a:custGeom>
            <a:ln>
              <a:solidFill>
                <a:schemeClr val="bg2">
                  <a:lumMod val="90000"/>
                </a:schemeClr>
              </a:solidFill>
            </a:ln>
          </p:spPr>
        </p:pic>
        <p:pic>
          <p:nvPicPr>
            <p:cNvPr id="46" name="图片 45">
              <a:extLst>
                <a:ext uri="{FF2B5EF4-FFF2-40B4-BE49-F238E27FC236}">
                  <a16:creationId xmlns:a16="http://schemas.microsoft.com/office/drawing/2014/main" id="{D11EBE5E-6401-48C1-9524-B1B7F973EA3A}"/>
                </a:ext>
              </a:extLst>
            </p:cNvPr>
            <p:cNvPicPr>
              <a:picLocks noChangeAspect="1"/>
            </p:cNvPicPr>
            <p:nvPr/>
          </p:nvPicPr>
          <p:blipFill>
            <a:blip r:embed="rId3"/>
            <a:srcRect l="33333" r="33333" b="66667"/>
            <a:stretch>
              <a:fillRect/>
            </a:stretch>
          </p:blipFill>
          <p:spPr>
            <a:xfrm>
              <a:off x="1464345" y="2698452"/>
              <a:ext cx="317851" cy="237395"/>
            </a:xfrm>
            <a:custGeom>
              <a:avLst/>
              <a:gdLst>
                <a:gd name="connsiteX0" fmla="*/ 0 w 759948"/>
                <a:gd name="connsiteY0" fmla="*/ 0 h 567586"/>
                <a:gd name="connsiteX1" fmla="*/ 759948 w 759948"/>
                <a:gd name="connsiteY1" fmla="*/ 0 h 567586"/>
                <a:gd name="connsiteX2" fmla="*/ 759948 w 759948"/>
                <a:gd name="connsiteY2" fmla="*/ 567586 h 567586"/>
                <a:gd name="connsiteX3" fmla="*/ 0 w 759948"/>
                <a:gd name="connsiteY3" fmla="*/ 567586 h 567586"/>
              </a:gdLst>
              <a:ahLst/>
              <a:cxnLst>
                <a:cxn ang="0">
                  <a:pos x="connsiteX0" y="connsiteY0"/>
                </a:cxn>
                <a:cxn ang="0">
                  <a:pos x="connsiteX1" y="connsiteY1"/>
                </a:cxn>
                <a:cxn ang="0">
                  <a:pos x="connsiteX2" y="connsiteY2"/>
                </a:cxn>
                <a:cxn ang="0">
                  <a:pos x="connsiteX3" y="connsiteY3"/>
                </a:cxn>
              </a:cxnLst>
              <a:rect l="l" t="t" r="r" b="b"/>
              <a:pathLst>
                <a:path w="759948" h="567586">
                  <a:moveTo>
                    <a:pt x="0" y="0"/>
                  </a:moveTo>
                  <a:lnTo>
                    <a:pt x="759948" y="0"/>
                  </a:lnTo>
                  <a:lnTo>
                    <a:pt x="759948" y="567586"/>
                  </a:lnTo>
                  <a:lnTo>
                    <a:pt x="0" y="567586"/>
                  </a:lnTo>
                  <a:close/>
                </a:path>
              </a:pathLst>
            </a:custGeom>
            <a:ln>
              <a:solidFill>
                <a:schemeClr val="bg2">
                  <a:lumMod val="90000"/>
                </a:schemeClr>
              </a:solidFill>
            </a:ln>
          </p:spPr>
        </p:pic>
        <p:pic>
          <p:nvPicPr>
            <p:cNvPr id="47" name="图片 46">
              <a:extLst>
                <a:ext uri="{FF2B5EF4-FFF2-40B4-BE49-F238E27FC236}">
                  <a16:creationId xmlns:a16="http://schemas.microsoft.com/office/drawing/2014/main" id="{29FE450B-8EBF-41F4-897F-DBBD06C5F876}"/>
                </a:ext>
              </a:extLst>
            </p:cNvPr>
            <p:cNvPicPr>
              <a:picLocks noChangeAspect="1"/>
            </p:cNvPicPr>
            <p:nvPr/>
          </p:nvPicPr>
          <p:blipFill>
            <a:blip r:embed="rId3"/>
            <a:srcRect l="66667" b="66667"/>
            <a:stretch>
              <a:fillRect/>
            </a:stretch>
          </p:blipFill>
          <p:spPr>
            <a:xfrm>
              <a:off x="1509260" y="2782566"/>
              <a:ext cx="317851" cy="237395"/>
            </a:xfrm>
            <a:custGeom>
              <a:avLst/>
              <a:gdLst>
                <a:gd name="connsiteX0" fmla="*/ 0 w 759947"/>
                <a:gd name="connsiteY0" fmla="*/ 0 h 567586"/>
                <a:gd name="connsiteX1" fmla="*/ 759947 w 759947"/>
                <a:gd name="connsiteY1" fmla="*/ 0 h 567586"/>
                <a:gd name="connsiteX2" fmla="*/ 759947 w 759947"/>
                <a:gd name="connsiteY2" fmla="*/ 567586 h 567586"/>
                <a:gd name="connsiteX3" fmla="*/ 0 w 759947"/>
                <a:gd name="connsiteY3" fmla="*/ 567586 h 567586"/>
              </a:gdLst>
              <a:ahLst/>
              <a:cxnLst>
                <a:cxn ang="0">
                  <a:pos x="connsiteX0" y="connsiteY0"/>
                </a:cxn>
                <a:cxn ang="0">
                  <a:pos x="connsiteX1" y="connsiteY1"/>
                </a:cxn>
                <a:cxn ang="0">
                  <a:pos x="connsiteX2" y="connsiteY2"/>
                </a:cxn>
                <a:cxn ang="0">
                  <a:pos x="connsiteX3" y="connsiteY3"/>
                </a:cxn>
              </a:cxnLst>
              <a:rect l="l" t="t" r="r" b="b"/>
              <a:pathLst>
                <a:path w="759947" h="567586">
                  <a:moveTo>
                    <a:pt x="0" y="0"/>
                  </a:moveTo>
                  <a:lnTo>
                    <a:pt x="759947" y="0"/>
                  </a:lnTo>
                  <a:lnTo>
                    <a:pt x="759947" y="567586"/>
                  </a:lnTo>
                  <a:lnTo>
                    <a:pt x="0" y="567586"/>
                  </a:lnTo>
                  <a:close/>
                </a:path>
              </a:pathLst>
            </a:custGeom>
            <a:ln>
              <a:solidFill>
                <a:schemeClr val="bg2">
                  <a:lumMod val="90000"/>
                </a:schemeClr>
              </a:solidFill>
            </a:ln>
          </p:spPr>
        </p:pic>
        <p:pic>
          <p:nvPicPr>
            <p:cNvPr id="48" name="图片 47">
              <a:extLst>
                <a:ext uri="{FF2B5EF4-FFF2-40B4-BE49-F238E27FC236}">
                  <a16:creationId xmlns:a16="http://schemas.microsoft.com/office/drawing/2014/main" id="{C169D6AF-D8FD-4C05-BC47-83701A879550}"/>
                </a:ext>
              </a:extLst>
            </p:cNvPr>
            <p:cNvPicPr>
              <a:picLocks noChangeAspect="1"/>
            </p:cNvPicPr>
            <p:nvPr/>
          </p:nvPicPr>
          <p:blipFill>
            <a:blip r:embed="rId3"/>
            <a:srcRect t="33333" r="66667" b="33333"/>
            <a:stretch>
              <a:fillRect/>
            </a:stretch>
          </p:blipFill>
          <p:spPr>
            <a:xfrm>
              <a:off x="1554176" y="2866681"/>
              <a:ext cx="317851" cy="237395"/>
            </a:xfrm>
            <a:custGeom>
              <a:avLst/>
              <a:gdLst>
                <a:gd name="connsiteX0" fmla="*/ 0 w 759947"/>
                <a:gd name="connsiteY0" fmla="*/ 0 h 567585"/>
                <a:gd name="connsiteX1" fmla="*/ 759947 w 759947"/>
                <a:gd name="connsiteY1" fmla="*/ 0 h 567585"/>
                <a:gd name="connsiteX2" fmla="*/ 759947 w 759947"/>
                <a:gd name="connsiteY2" fmla="*/ 567585 h 567585"/>
                <a:gd name="connsiteX3" fmla="*/ 0 w 759947"/>
                <a:gd name="connsiteY3" fmla="*/ 567585 h 567585"/>
              </a:gdLst>
              <a:ahLst/>
              <a:cxnLst>
                <a:cxn ang="0">
                  <a:pos x="connsiteX0" y="connsiteY0"/>
                </a:cxn>
                <a:cxn ang="0">
                  <a:pos x="connsiteX1" y="connsiteY1"/>
                </a:cxn>
                <a:cxn ang="0">
                  <a:pos x="connsiteX2" y="connsiteY2"/>
                </a:cxn>
                <a:cxn ang="0">
                  <a:pos x="connsiteX3" y="connsiteY3"/>
                </a:cxn>
              </a:cxnLst>
              <a:rect l="l" t="t" r="r" b="b"/>
              <a:pathLst>
                <a:path w="759947" h="567585">
                  <a:moveTo>
                    <a:pt x="0" y="0"/>
                  </a:moveTo>
                  <a:lnTo>
                    <a:pt x="759947" y="0"/>
                  </a:lnTo>
                  <a:lnTo>
                    <a:pt x="759947" y="567585"/>
                  </a:lnTo>
                  <a:lnTo>
                    <a:pt x="0" y="567585"/>
                  </a:lnTo>
                  <a:close/>
                </a:path>
              </a:pathLst>
            </a:custGeom>
            <a:ln>
              <a:solidFill>
                <a:schemeClr val="bg2">
                  <a:lumMod val="90000"/>
                </a:schemeClr>
              </a:solidFill>
            </a:ln>
          </p:spPr>
        </p:pic>
        <p:pic>
          <p:nvPicPr>
            <p:cNvPr id="49" name="图片 48">
              <a:extLst>
                <a:ext uri="{FF2B5EF4-FFF2-40B4-BE49-F238E27FC236}">
                  <a16:creationId xmlns:a16="http://schemas.microsoft.com/office/drawing/2014/main" id="{C370EA9C-F849-4853-9C52-CE275CFC97C1}"/>
                </a:ext>
              </a:extLst>
            </p:cNvPr>
            <p:cNvPicPr>
              <a:picLocks noChangeAspect="1"/>
            </p:cNvPicPr>
            <p:nvPr/>
          </p:nvPicPr>
          <p:blipFill>
            <a:blip r:embed="rId3"/>
            <a:srcRect l="33333" t="33333" r="33333" b="33333"/>
            <a:stretch>
              <a:fillRect/>
            </a:stretch>
          </p:blipFill>
          <p:spPr>
            <a:xfrm>
              <a:off x="1599092" y="2950795"/>
              <a:ext cx="317852" cy="237395"/>
            </a:xfrm>
            <a:custGeom>
              <a:avLst/>
              <a:gdLst>
                <a:gd name="connsiteX0" fmla="*/ 0 w 759948"/>
                <a:gd name="connsiteY0" fmla="*/ 0 h 567585"/>
                <a:gd name="connsiteX1" fmla="*/ 759948 w 759948"/>
                <a:gd name="connsiteY1" fmla="*/ 0 h 567585"/>
                <a:gd name="connsiteX2" fmla="*/ 759948 w 759948"/>
                <a:gd name="connsiteY2" fmla="*/ 567585 h 567585"/>
                <a:gd name="connsiteX3" fmla="*/ 0 w 759948"/>
                <a:gd name="connsiteY3" fmla="*/ 567585 h 567585"/>
              </a:gdLst>
              <a:ahLst/>
              <a:cxnLst>
                <a:cxn ang="0">
                  <a:pos x="connsiteX0" y="connsiteY0"/>
                </a:cxn>
                <a:cxn ang="0">
                  <a:pos x="connsiteX1" y="connsiteY1"/>
                </a:cxn>
                <a:cxn ang="0">
                  <a:pos x="connsiteX2" y="connsiteY2"/>
                </a:cxn>
                <a:cxn ang="0">
                  <a:pos x="connsiteX3" y="connsiteY3"/>
                </a:cxn>
              </a:cxnLst>
              <a:rect l="l" t="t" r="r" b="b"/>
              <a:pathLst>
                <a:path w="759948" h="567585">
                  <a:moveTo>
                    <a:pt x="0" y="0"/>
                  </a:moveTo>
                  <a:lnTo>
                    <a:pt x="759948" y="0"/>
                  </a:lnTo>
                  <a:lnTo>
                    <a:pt x="759948" y="567585"/>
                  </a:lnTo>
                  <a:lnTo>
                    <a:pt x="0" y="567585"/>
                  </a:lnTo>
                  <a:close/>
                </a:path>
              </a:pathLst>
            </a:custGeom>
            <a:ln>
              <a:solidFill>
                <a:schemeClr val="bg2">
                  <a:lumMod val="90000"/>
                </a:schemeClr>
              </a:solidFill>
            </a:ln>
          </p:spPr>
        </p:pic>
        <p:pic>
          <p:nvPicPr>
            <p:cNvPr id="50" name="图片 49">
              <a:extLst>
                <a:ext uri="{FF2B5EF4-FFF2-40B4-BE49-F238E27FC236}">
                  <a16:creationId xmlns:a16="http://schemas.microsoft.com/office/drawing/2014/main" id="{6B563FEA-A50A-4BCA-8547-0EA3E47C8B58}"/>
                </a:ext>
              </a:extLst>
            </p:cNvPr>
            <p:cNvPicPr>
              <a:picLocks noChangeAspect="1"/>
            </p:cNvPicPr>
            <p:nvPr/>
          </p:nvPicPr>
          <p:blipFill>
            <a:blip r:embed="rId3"/>
            <a:srcRect l="66667" t="33333" b="33333"/>
            <a:stretch>
              <a:fillRect/>
            </a:stretch>
          </p:blipFill>
          <p:spPr>
            <a:xfrm>
              <a:off x="1644007" y="3034909"/>
              <a:ext cx="317851" cy="237395"/>
            </a:xfrm>
            <a:custGeom>
              <a:avLst/>
              <a:gdLst>
                <a:gd name="connsiteX0" fmla="*/ 0 w 759947"/>
                <a:gd name="connsiteY0" fmla="*/ 0 h 567585"/>
                <a:gd name="connsiteX1" fmla="*/ 759947 w 759947"/>
                <a:gd name="connsiteY1" fmla="*/ 0 h 567585"/>
                <a:gd name="connsiteX2" fmla="*/ 759947 w 759947"/>
                <a:gd name="connsiteY2" fmla="*/ 567585 h 567585"/>
                <a:gd name="connsiteX3" fmla="*/ 0 w 759947"/>
                <a:gd name="connsiteY3" fmla="*/ 567585 h 567585"/>
              </a:gdLst>
              <a:ahLst/>
              <a:cxnLst>
                <a:cxn ang="0">
                  <a:pos x="connsiteX0" y="connsiteY0"/>
                </a:cxn>
                <a:cxn ang="0">
                  <a:pos x="connsiteX1" y="connsiteY1"/>
                </a:cxn>
                <a:cxn ang="0">
                  <a:pos x="connsiteX2" y="connsiteY2"/>
                </a:cxn>
                <a:cxn ang="0">
                  <a:pos x="connsiteX3" y="connsiteY3"/>
                </a:cxn>
              </a:cxnLst>
              <a:rect l="l" t="t" r="r" b="b"/>
              <a:pathLst>
                <a:path w="759947" h="567585">
                  <a:moveTo>
                    <a:pt x="0" y="0"/>
                  </a:moveTo>
                  <a:lnTo>
                    <a:pt x="759947" y="0"/>
                  </a:lnTo>
                  <a:lnTo>
                    <a:pt x="759947" y="567585"/>
                  </a:lnTo>
                  <a:lnTo>
                    <a:pt x="0" y="567585"/>
                  </a:lnTo>
                  <a:close/>
                </a:path>
              </a:pathLst>
            </a:custGeom>
            <a:ln>
              <a:solidFill>
                <a:schemeClr val="bg2">
                  <a:lumMod val="90000"/>
                </a:schemeClr>
              </a:solidFill>
            </a:ln>
          </p:spPr>
        </p:pic>
        <p:pic>
          <p:nvPicPr>
            <p:cNvPr id="51" name="图片 50">
              <a:extLst>
                <a:ext uri="{FF2B5EF4-FFF2-40B4-BE49-F238E27FC236}">
                  <a16:creationId xmlns:a16="http://schemas.microsoft.com/office/drawing/2014/main" id="{B603A847-01C6-40A0-883D-4D35C2BA03CF}"/>
                </a:ext>
              </a:extLst>
            </p:cNvPr>
            <p:cNvPicPr>
              <a:picLocks noChangeAspect="1"/>
            </p:cNvPicPr>
            <p:nvPr/>
          </p:nvPicPr>
          <p:blipFill>
            <a:blip r:embed="rId3"/>
            <a:srcRect r="75000" b="75000"/>
            <a:stretch>
              <a:fillRect/>
            </a:stretch>
          </p:blipFill>
          <p:spPr>
            <a:xfrm>
              <a:off x="1688923" y="3119023"/>
              <a:ext cx="238388" cy="178046"/>
            </a:xfrm>
            <a:custGeom>
              <a:avLst/>
              <a:gdLst>
                <a:gd name="connsiteX0" fmla="*/ 0 w 569961"/>
                <a:gd name="connsiteY0" fmla="*/ 0 h 425689"/>
                <a:gd name="connsiteX1" fmla="*/ 569961 w 569961"/>
                <a:gd name="connsiteY1" fmla="*/ 0 h 425689"/>
                <a:gd name="connsiteX2" fmla="*/ 569961 w 569961"/>
                <a:gd name="connsiteY2" fmla="*/ 425689 h 425689"/>
                <a:gd name="connsiteX3" fmla="*/ 0 w 569961"/>
                <a:gd name="connsiteY3" fmla="*/ 425689 h 425689"/>
              </a:gdLst>
              <a:ahLst/>
              <a:cxnLst>
                <a:cxn ang="0">
                  <a:pos x="connsiteX0" y="connsiteY0"/>
                </a:cxn>
                <a:cxn ang="0">
                  <a:pos x="connsiteX1" y="connsiteY1"/>
                </a:cxn>
                <a:cxn ang="0">
                  <a:pos x="connsiteX2" y="connsiteY2"/>
                </a:cxn>
                <a:cxn ang="0">
                  <a:pos x="connsiteX3" y="connsiteY3"/>
                </a:cxn>
              </a:cxnLst>
              <a:rect l="l" t="t" r="r" b="b"/>
              <a:pathLst>
                <a:path w="569961" h="425689">
                  <a:moveTo>
                    <a:pt x="0" y="0"/>
                  </a:moveTo>
                  <a:lnTo>
                    <a:pt x="569961" y="0"/>
                  </a:lnTo>
                  <a:lnTo>
                    <a:pt x="569961" y="425689"/>
                  </a:lnTo>
                  <a:lnTo>
                    <a:pt x="0" y="425689"/>
                  </a:lnTo>
                  <a:close/>
                </a:path>
              </a:pathLst>
            </a:custGeom>
            <a:ln>
              <a:solidFill>
                <a:schemeClr val="bg2">
                  <a:lumMod val="90000"/>
                </a:schemeClr>
              </a:solidFill>
            </a:ln>
          </p:spPr>
        </p:pic>
        <p:pic>
          <p:nvPicPr>
            <p:cNvPr id="52" name="图片 51">
              <a:extLst>
                <a:ext uri="{FF2B5EF4-FFF2-40B4-BE49-F238E27FC236}">
                  <a16:creationId xmlns:a16="http://schemas.microsoft.com/office/drawing/2014/main" id="{2A4FC90F-963D-4A34-A0B5-2388B4B057AD}"/>
                </a:ext>
              </a:extLst>
            </p:cNvPr>
            <p:cNvPicPr>
              <a:picLocks noChangeAspect="1"/>
            </p:cNvPicPr>
            <p:nvPr/>
          </p:nvPicPr>
          <p:blipFill>
            <a:blip r:embed="rId3"/>
            <a:srcRect l="25000" r="50000" b="75000"/>
            <a:stretch>
              <a:fillRect/>
            </a:stretch>
          </p:blipFill>
          <p:spPr>
            <a:xfrm>
              <a:off x="1733839" y="3203138"/>
              <a:ext cx="238388" cy="178046"/>
            </a:xfrm>
            <a:custGeom>
              <a:avLst/>
              <a:gdLst>
                <a:gd name="connsiteX0" fmla="*/ 0 w 569960"/>
                <a:gd name="connsiteY0" fmla="*/ 0 h 425689"/>
                <a:gd name="connsiteX1" fmla="*/ 569960 w 569960"/>
                <a:gd name="connsiteY1" fmla="*/ 0 h 425689"/>
                <a:gd name="connsiteX2" fmla="*/ 569960 w 569960"/>
                <a:gd name="connsiteY2" fmla="*/ 425689 h 425689"/>
                <a:gd name="connsiteX3" fmla="*/ 0 w 569960"/>
                <a:gd name="connsiteY3" fmla="*/ 425689 h 425689"/>
              </a:gdLst>
              <a:ahLst/>
              <a:cxnLst>
                <a:cxn ang="0">
                  <a:pos x="connsiteX0" y="connsiteY0"/>
                </a:cxn>
                <a:cxn ang="0">
                  <a:pos x="connsiteX1" y="connsiteY1"/>
                </a:cxn>
                <a:cxn ang="0">
                  <a:pos x="connsiteX2" y="connsiteY2"/>
                </a:cxn>
                <a:cxn ang="0">
                  <a:pos x="connsiteX3" y="connsiteY3"/>
                </a:cxn>
              </a:cxnLst>
              <a:rect l="l" t="t" r="r" b="b"/>
              <a:pathLst>
                <a:path w="569960" h="425689">
                  <a:moveTo>
                    <a:pt x="0" y="0"/>
                  </a:moveTo>
                  <a:lnTo>
                    <a:pt x="569960" y="0"/>
                  </a:lnTo>
                  <a:lnTo>
                    <a:pt x="569960" y="425689"/>
                  </a:lnTo>
                  <a:lnTo>
                    <a:pt x="0" y="425689"/>
                  </a:lnTo>
                  <a:close/>
                </a:path>
              </a:pathLst>
            </a:custGeom>
            <a:ln>
              <a:solidFill>
                <a:schemeClr val="bg2">
                  <a:lumMod val="90000"/>
                </a:schemeClr>
              </a:solidFill>
            </a:ln>
          </p:spPr>
        </p:pic>
        <p:pic>
          <p:nvPicPr>
            <p:cNvPr id="53" name="图片 52">
              <a:extLst>
                <a:ext uri="{FF2B5EF4-FFF2-40B4-BE49-F238E27FC236}">
                  <a16:creationId xmlns:a16="http://schemas.microsoft.com/office/drawing/2014/main" id="{62BAFEA7-8BDF-4F12-AEBE-2BDB1FA39B1A}"/>
                </a:ext>
              </a:extLst>
            </p:cNvPr>
            <p:cNvPicPr>
              <a:picLocks noChangeAspect="1"/>
            </p:cNvPicPr>
            <p:nvPr/>
          </p:nvPicPr>
          <p:blipFill>
            <a:blip r:embed="rId3"/>
            <a:srcRect l="50000" r="25000" b="75000"/>
            <a:stretch>
              <a:fillRect/>
            </a:stretch>
          </p:blipFill>
          <p:spPr>
            <a:xfrm>
              <a:off x="1778754" y="3287252"/>
              <a:ext cx="238388" cy="178046"/>
            </a:xfrm>
            <a:custGeom>
              <a:avLst/>
              <a:gdLst>
                <a:gd name="connsiteX0" fmla="*/ 0 w 569961"/>
                <a:gd name="connsiteY0" fmla="*/ 0 h 425689"/>
                <a:gd name="connsiteX1" fmla="*/ 569961 w 569961"/>
                <a:gd name="connsiteY1" fmla="*/ 0 h 425689"/>
                <a:gd name="connsiteX2" fmla="*/ 569961 w 569961"/>
                <a:gd name="connsiteY2" fmla="*/ 425689 h 425689"/>
                <a:gd name="connsiteX3" fmla="*/ 0 w 569961"/>
                <a:gd name="connsiteY3" fmla="*/ 425689 h 425689"/>
              </a:gdLst>
              <a:ahLst/>
              <a:cxnLst>
                <a:cxn ang="0">
                  <a:pos x="connsiteX0" y="connsiteY0"/>
                </a:cxn>
                <a:cxn ang="0">
                  <a:pos x="connsiteX1" y="connsiteY1"/>
                </a:cxn>
                <a:cxn ang="0">
                  <a:pos x="connsiteX2" y="connsiteY2"/>
                </a:cxn>
                <a:cxn ang="0">
                  <a:pos x="connsiteX3" y="connsiteY3"/>
                </a:cxn>
              </a:cxnLst>
              <a:rect l="l" t="t" r="r" b="b"/>
              <a:pathLst>
                <a:path w="569961" h="425689">
                  <a:moveTo>
                    <a:pt x="0" y="0"/>
                  </a:moveTo>
                  <a:lnTo>
                    <a:pt x="569961" y="0"/>
                  </a:lnTo>
                  <a:lnTo>
                    <a:pt x="569961" y="425689"/>
                  </a:lnTo>
                  <a:lnTo>
                    <a:pt x="0" y="425689"/>
                  </a:lnTo>
                  <a:close/>
                </a:path>
              </a:pathLst>
            </a:custGeom>
            <a:ln>
              <a:solidFill>
                <a:schemeClr val="bg2">
                  <a:lumMod val="90000"/>
                </a:schemeClr>
              </a:solidFill>
            </a:ln>
          </p:spPr>
        </p:pic>
        <p:pic>
          <p:nvPicPr>
            <p:cNvPr id="54" name="图片 53">
              <a:extLst>
                <a:ext uri="{FF2B5EF4-FFF2-40B4-BE49-F238E27FC236}">
                  <a16:creationId xmlns:a16="http://schemas.microsoft.com/office/drawing/2014/main" id="{E382C2D3-40DE-4DF5-AFEA-8208F76E4E97}"/>
                </a:ext>
              </a:extLst>
            </p:cNvPr>
            <p:cNvPicPr>
              <a:picLocks noChangeAspect="1"/>
            </p:cNvPicPr>
            <p:nvPr/>
          </p:nvPicPr>
          <p:blipFill>
            <a:blip r:embed="rId3"/>
            <a:srcRect l="75000" b="75000"/>
            <a:stretch>
              <a:fillRect/>
            </a:stretch>
          </p:blipFill>
          <p:spPr>
            <a:xfrm>
              <a:off x="1823670" y="3371366"/>
              <a:ext cx="238388" cy="178046"/>
            </a:xfrm>
            <a:custGeom>
              <a:avLst/>
              <a:gdLst>
                <a:gd name="connsiteX0" fmla="*/ 0 w 569961"/>
                <a:gd name="connsiteY0" fmla="*/ 0 h 425689"/>
                <a:gd name="connsiteX1" fmla="*/ 569961 w 569961"/>
                <a:gd name="connsiteY1" fmla="*/ 0 h 425689"/>
                <a:gd name="connsiteX2" fmla="*/ 569961 w 569961"/>
                <a:gd name="connsiteY2" fmla="*/ 425689 h 425689"/>
                <a:gd name="connsiteX3" fmla="*/ 0 w 569961"/>
                <a:gd name="connsiteY3" fmla="*/ 425689 h 425689"/>
              </a:gdLst>
              <a:ahLst/>
              <a:cxnLst>
                <a:cxn ang="0">
                  <a:pos x="connsiteX0" y="connsiteY0"/>
                </a:cxn>
                <a:cxn ang="0">
                  <a:pos x="connsiteX1" y="connsiteY1"/>
                </a:cxn>
                <a:cxn ang="0">
                  <a:pos x="connsiteX2" y="connsiteY2"/>
                </a:cxn>
                <a:cxn ang="0">
                  <a:pos x="connsiteX3" y="connsiteY3"/>
                </a:cxn>
              </a:cxnLst>
              <a:rect l="l" t="t" r="r" b="b"/>
              <a:pathLst>
                <a:path w="569961" h="425689">
                  <a:moveTo>
                    <a:pt x="0" y="0"/>
                  </a:moveTo>
                  <a:lnTo>
                    <a:pt x="569961" y="0"/>
                  </a:lnTo>
                  <a:lnTo>
                    <a:pt x="569961" y="425689"/>
                  </a:lnTo>
                  <a:lnTo>
                    <a:pt x="0" y="425689"/>
                  </a:lnTo>
                  <a:close/>
                </a:path>
              </a:pathLst>
            </a:custGeom>
            <a:ln>
              <a:solidFill>
                <a:schemeClr val="bg2">
                  <a:lumMod val="90000"/>
                </a:schemeClr>
              </a:solidFill>
            </a:ln>
          </p:spPr>
        </p:pic>
        <p:pic>
          <p:nvPicPr>
            <p:cNvPr id="55" name="图片 54">
              <a:extLst>
                <a:ext uri="{FF2B5EF4-FFF2-40B4-BE49-F238E27FC236}">
                  <a16:creationId xmlns:a16="http://schemas.microsoft.com/office/drawing/2014/main" id="{21F3E65E-D8C6-4194-9F15-4C216E9C3534}"/>
                </a:ext>
              </a:extLst>
            </p:cNvPr>
            <p:cNvPicPr>
              <a:picLocks noChangeAspect="1"/>
            </p:cNvPicPr>
            <p:nvPr/>
          </p:nvPicPr>
          <p:blipFill>
            <a:blip r:embed="rId3"/>
            <a:srcRect t="25000" r="75000" b="50000"/>
            <a:stretch>
              <a:fillRect/>
            </a:stretch>
          </p:blipFill>
          <p:spPr>
            <a:xfrm>
              <a:off x="1868585" y="3455480"/>
              <a:ext cx="238388" cy="178046"/>
            </a:xfrm>
            <a:custGeom>
              <a:avLst/>
              <a:gdLst>
                <a:gd name="connsiteX0" fmla="*/ 0 w 569961"/>
                <a:gd name="connsiteY0" fmla="*/ 0 h 425689"/>
                <a:gd name="connsiteX1" fmla="*/ 569961 w 569961"/>
                <a:gd name="connsiteY1" fmla="*/ 0 h 425689"/>
                <a:gd name="connsiteX2" fmla="*/ 569961 w 569961"/>
                <a:gd name="connsiteY2" fmla="*/ 425689 h 425689"/>
                <a:gd name="connsiteX3" fmla="*/ 0 w 569961"/>
                <a:gd name="connsiteY3" fmla="*/ 425689 h 425689"/>
              </a:gdLst>
              <a:ahLst/>
              <a:cxnLst>
                <a:cxn ang="0">
                  <a:pos x="connsiteX0" y="connsiteY0"/>
                </a:cxn>
                <a:cxn ang="0">
                  <a:pos x="connsiteX1" y="connsiteY1"/>
                </a:cxn>
                <a:cxn ang="0">
                  <a:pos x="connsiteX2" y="connsiteY2"/>
                </a:cxn>
                <a:cxn ang="0">
                  <a:pos x="connsiteX3" y="connsiteY3"/>
                </a:cxn>
              </a:cxnLst>
              <a:rect l="l" t="t" r="r" b="b"/>
              <a:pathLst>
                <a:path w="569961" h="425689">
                  <a:moveTo>
                    <a:pt x="0" y="0"/>
                  </a:moveTo>
                  <a:lnTo>
                    <a:pt x="569961" y="0"/>
                  </a:lnTo>
                  <a:lnTo>
                    <a:pt x="569961" y="425689"/>
                  </a:lnTo>
                  <a:lnTo>
                    <a:pt x="0" y="425689"/>
                  </a:lnTo>
                  <a:close/>
                </a:path>
              </a:pathLst>
            </a:custGeom>
            <a:ln>
              <a:solidFill>
                <a:schemeClr val="bg2">
                  <a:lumMod val="90000"/>
                </a:schemeClr>
              </a:solidFill>
            </a:ln>
          </p:spPr>
        </p:pic>
        <p:sp>
          <p:nvSpPr>
            <p:cNvPr id="56" name="文本框 55">
              <a:extLst>
                <a:ext uri="{FF2B5EF4-FFF2-40B4-BE49-F238E27FC236}">
                  <a16:creationId xmlns:a16="http://schemas.microsoft.com/office/drawing/2014/main" id="{32967FAF-0B85-4CB6-A718-B909340D7940}"/>
                </a:ext>
              </a:extLst>
            </p:cNvPr>
            <p:cNvSpPr txBox="1"/>
            <p:nvPr/>
          </p:nvSpPr>
          <p:spPr>
            <a:xfrm>
              <a:off x="889833" y="1848775"/>
              <a:ext cx="1553404" cy="333540"/>
            </a:xfrm>
            <a:prstGeom prst="rect">
              <a:avLst/>
            </a:prstGeom>
            <a:noFill/>
          </p:spPr>
          <p:txBody>
            <a:bodyPr wrap="square" rtlCol="0">
              <a:spAutoFit/>
            </a:bodyPr>
            <a:lstStyle/>
            <a:p>
              <a:r>
                <a:rPr lang="en-US" altLang="zh-CN"/>
                <a:t>Image Blocks</a:t>
              </a:r>
              <a:endParaRPr lang="zh-CN" altLang="en-US"/>
            </a:p>
          </p:txBody>
        </p:sp>
        <p:sp>
          <p:nvSpPr>
            <p:cNvPr id="58" name="圆柱体 57">
              <a:extLst>
                <a:ext uri="{FF2B5EF4-FFF2-40B4-BE49-F238E27FC236}">
                  <a16:creationId xmlns:a16="http://schemas.microsoft.com/office/drawing/2014/main" id="{B029525E-B222-4923-B077-9047A1C49033}"/>
                </a:ext>
              </a:extLst>
            </p:cNvPr>
            <p:cNvSpPr/>
            <p:nvPr/>
          </p:nvSpPr>
          <p:spPr>
            <a:xfrm>
              <a:off x="944708" y="3724201"/>
              <a:ext cx="979805" cy="791966"/>
            </a:xfrm>
            <a:prstGeom prst="can">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rPr>
                <a:t>Text Database</a:t>
              </a:r>
              <a:endParaRPr lang="zh-CN" altLang="en-US">
                <a:solidFill>
                  <a:schemeClr val="tx1"/>
                </a:solidFill>
              </a:endParaRPr>
            </a:p>
          </p:txBody>
        </p:sp>
        <p:cxnSp>
          <p:nvCxnSpPr>
            <p:cNvPr id="60" name="直接箭头连接符 59">
              <a:extLst>
                <a:ext uri="{FF2B5EF4-FFF2-40B4-BE49-F238E27FC236}">
                  <a16:creationId xmlns:a16="http://schemas.microsoft.com/office/drawing/2014/main" id="{C46EF8EC-4FEE-4B5C-AFFC-E09C383E4734}"/>
                </a:ext>
              </a:extLst>
            </p:cNvPr>
            <p:cNvCxnSpPr>
              <a:cxnSpLocks/>
              <a:stCxn id="58" idx="4"/>
              <a:endCxn id="65" idx="2"/>
            </p:cNvCxnSpPr>
            <p:nvPr/>
          </p:nvCxnSpPr>
          <p:spPr>
            <a:xfrm>
              <a:off x="1924513" y="4120184"/>
              <a:ext cx="726022" cy="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65" name="梯形 64">
              <a:extLst>
                <a:ext uri="{FF2B5EF4-FFF2-40B4-BE49-F238E27FC236}">
                  <a16:creationId xmlns:a16="http://schemas.microsoft.com/office/drawing/2014/main" id="{2D104E05-27F7-460A-8DA1-813F3FC3D668}"/>
                </a:ext>
              </a:extLst>
            </p:cNvPr>
            <p:cNvSpPr/>
            <p:nvPr/>
          </p:nvSpPr>
          <p:spPr>
            <a:xfrm rot="5400000">
              <a:off x="2391947" y="3813345"/>
              <a:ext cx="1130853" cy="613678"/>
            </a:xfrm>
            <a:prstGeom prst="trapezoid">
              <a:avLst>
                <a:gd name="adj" fmla="val 32689"/>
              </a:avLst>
            </a:prstGeom>
            <a:solidFill>
              <a:srgbClr val="DEEAFB"/>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rPr>
                <a:t>CLIP</a:t>
              </a:r>
            </a:p>
            <a:p>
              <a:pPr algn="ctr"/>
              <a:r>
                <a:rPr lang="en-US" altLang="zh-CN">
                  <a:solidFill>
                    <a:schemeClr val="tx1"/>
                  </a:solidFill>
                </a:rPr>
                <a:t> Text</a:t>
              </a:r>
              <a:endParaRPr lang="zh-CN" altLang="en-US">
                <a:solidFill>
                  <a:schemeClr val="tx1"/>
                </a:solidFill>
              </a:endParaRPr>
            </a:p>
          </p:txBody>
        </p:sp>
        <p:sp>
          <p:nvSpPr>
            <p:cNvPr id="66" name="snowflake_292531">
              <a:extLst>
                <a:ext uri="{FF2B5EF4-FFF2-40B4-BE49-F238E27FC236}">
                  <a16:creationId xmlns:a16="http://schemas.microsoft.com/office/drawing/2014/main" id="{7BD89722-6821-4E45-AE0D-F908DD6308A5}"/>
                </a:ext>
              </a:extLst>
            </p:cNvPr>
            <p:cNvSpPr>
              <a:spLocks noChangeAspect="1"/>
            </p:cNvSpPr>
            <p:nvPr/>
          </p:nvSpPr>
          <p:spPr>
            <a:xfrm rot="5400000">
              <a:off x="2683268" y="3659156"/>
              <a:ext cx="187743" cy="185811"/>
            </a:xfrm>
            <a:custGeom>
              <a:avLst/>
              <a:gdLst>
                <a:gd name="T0" fmla="*/ 5554 w 6537"/>
                <a:gd name="T1" fmla="*/ 4466 h 6827"/>
                <a:gd name="T2" fmla="*/ 5950 w 6537"/>
                <a:gd name="T3" fmla="*/ 3702 h 6827"/>
                <a:gd name="T4" fmla="*/ 4447 w 6537"/>
                <a:gd name="T5" fmla="*/ 3825 h 6827"/>
                <a:gd name="T6" fmla="*/ 4448 w 6537"/>
                <a:gd name="T7" fmla="*/ 2999 h 6827"/>
                <a:gd name="T8" fmla="*/ 5247 w 6537"/>
                <a:gd name="T9" fmla="*/ 2816 h 6827"/>
                <a:gd name="T10" fmla="*/ 5554 w 6537"/>
                <a:gd name="T11" fmla="*/ 2360 h 6827"/>
                <a:gd name="T12" fmla="*/ 6537 w 6537"/>
                <a:gd name="T13" fmla="*/ 2248 h 6827"/>
                <a:gd name="T14" fmla="*/ 5912 w 6537"/>
                <a:gd name="T15" fmla="*/ 1165 h 6827"/>
                <a:gd name="T16" fmla="*/ 5323 w 6537"/>
                <a:gd name="T17" fmla="*/ 1960 h 6827"/>
                <a:gd name="T18" fmla="*/ 4775 w 6537"/>
                <a:gd name="T19" fmla="*/ 1999 h 6827"/>
                <a:gd name="T20" fmla="*/ 4217 w 6537"/>
                <a:gd name="T21" fmla="*/ 2599 h 6827"/>
                <a:gd name="T22" fmla="*/ 3500 w 6537"/>
                <a:gd name="T23" fmla="*/ 2185 h 6827"/>
                <a:gd name="T24" fmla="*/ 4304 w 6537"/>
                <a:gd name="T25" fmla="*/ 950 h 6827"/>
                <a:gd name="T26" fmla="*/ 3499 w 6537"/>
                <a:gd name="T27" fmla="*/ 907 h 6827"/>
                <a:gd name="T28" fmla="*/ 3894 w 6537"/>
                <a:gd name="T29" fmla="*/ 0 h 6827"/>
                <a:gd name="T30" fmla="*/ 2643 w 6537"/>
                <a:gd name="T31" fmla="*/ 0 h 6827"/>
                <a:gd name="T32" fmla="*/ 3037 w 6537"/>
                <a:gd name="T33" fmla="*/ 907 h 6827"/>
                <a:gd name="T34" fmla="*/ 2177 w 6537"/>
                <a:gd name="T35" fmla="*/ 947 h 6827"/>
                <a:gd name="T36" fmla="*/ 3036 w 6537"/>
                <a:gd name="T37" fmla="*/ 2187 h 6827"/>
                <a:gd name="T38" fmla="*/ 2320 w 6537"/>
                <a:gd name="T39" fmla="*/ 2599 h 6827"/>
                <a:gd name="T40" fmla="*/ 1761 w 6537"/>
                <a:gd name="T41" fmla="*/ 1999 h 6827"/>
                <a:gd name="T42" fmla="*/ 1213 w 6537"/>
                <a:gd name="T43" fmla="*/ 1960 h 6827"/>
                <a:gd name="T44" fmla="*/ 625 w 6537"/>
                <a:gd name="T45" fmla="*/ 1165 h 6827"/>
                <a:gd name="T46" fmla="*/ 0 w 6537"/>
                <a:gd name="T47" fmla="*/ 2248 h 6827"/>
                <a:gd name="T48" fmla="*/ 982 w 6537"/>
                <a:gd name="T49" fmla="*/ 2360 h 6827"/>
                <a:gd name="T50" fmla="*/ 1290 w 6537"/>
                <a:gd name="T51" fmla="*/ 2816 h 6827"/>
                <a:gd name="T52" fmla="*/ 2089 w 6537"/>
                <a:gd name="T53" fmla="*/ 2999 h 6827"/>
                <a:gd name="T54" fmla="*/ 2089 w 6537"/>
                <a:gd name="T55" fmla="*/ 3827 h 6827"/>
                <a:gd name="T56" fmla="*/ 617 w 6537"/>
                <a:gd name="T57" fmla="*/ 3748 h 6827"/>
                <a:gd name="T58" fmla="*/ 982 w 6537"/>
                <a:gd name="T59" fmla="*/ 4466 h 6827"/>
                <a:gd name="T60" fmla="*/ 0 w 6537"/>
                <a:gd name="T61" fmla="*/ 4578 h 6827"/>
                <a:gd name="T62" fmla="*/ 625 w 6537"/>
                <a:gd name="T63" fmla="*/ 5662 h 6827"/>
                <a:gd name="T64" fmla="*/ 1213 w 6537"/>
                <a:gd name="T65" fmla="*/ 4866 h 6827"/>
                <a:gd name="T66" fmla="*/ 1678 w 6537"/>
                <a:gd name="T67" fmla="*/ 5592 h 6827"/>
                <a:gd name="T68" fmla="*/ 2322 w 6537"/>
                <a:gd name="T69" fmla="*/ 4228 h 6827"/>
                <a:gd name="T70" fmla="*/ 3037 w 6537"/>
                <a:gd name="T71" fmla="*/ 4642 h 6827"/>
                <a:gd name="T72" fmla="*/ 2797 w 6537"/>
                <a:gd name="T73" fmla="*/ 5426 h 6827"/>
                <a:gd name="T74" fmla="*/ 3037 w 6537"/>
                <a:gd name="T75" fmla="*/ 5920 h 6827"/>
                <a:gd name="T76" fmla="*/ 2643 w 6537"/>
                <a:gd name="T77" fmla="*/ 6827 h 6827"/>
                <a:gd name="T78" fmla="*/ 3894 w 6537"/>
                <a:gd name="T79" fmla="*/ 6827 h 6827"/>
                <a:gd name="T80" fmla="*/ 3499 w 6537"/>
                <a:gd name="T81" fmla="*/ 5920 h 6827"/>
                <a:gd name="T82" fmla="*/ 3740 w 6537"/>
                <a:gd name="T83" fmla="*/ 5426 h 6827"/>
                <a:gd name="T84" fmla="*/ 3500 w 6537"/>
                <a:gd name="T85" fmla="*/ 4642 h 6827"/>
                <a:gd name="T86" fmla="*/ 4217 w 6537"/>
                <a:gd name="T87" fmla="*/ 4228 h 6827"/>
                <a:gd name="T88" fmla="*/ 4884 w 6537"/>
                <a:gd name="T89" fmla="*/ 5542 h 6827"/>
                <a:gd name="T90" fmla="*/ 5323 w 6537"/>
                <a:gd name="T91" fmla="*/ 4866 h 6827"/>
                <a:gd name="T92" fmla="*/ 5912 w 6537"/>
                <a:gd name="T93" fmla="*/ 5662 h 6827"/>
                <a:gd name="T94" fmla="*/ 6537 w 6537"/>
                <a:gd name="T95" fmla="*/ 4578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7" h="6827">
                  <a:moveTo>
                    <a:pt x="6369" y="4148"/>
                  </a:moveTo>
                  <a:lnTo>
                    <a:pt x="5554" y="4466"/>
                  </a:lnTo>
                  <a:lnTo>
                    <a:pt x="4949" y="4117"/>
                  </a:lnTo>
                  <a:lnTo>
                    <a:pt x="5950" y="3702"/>
                  </a:lnTo>
                  <a:lnTo>
                    <a:pt x="5773" y="3275"/>
                  </a:lnTo>
                  <a:lnTo>
                    <a:pt x="4447" y="3825"/>
                  </a:lnTo>
                  <a:lnTo>
                    <a:pt x="4209" y="3413"/>
                  </a:lnTo>
                  <a:lnTo>
                    <a:pt x="4448" y="2999"/>
                  </a:lnTo>
                  <a:lnTo>
                    <a:pt x="5079" y="3246"/>
                  </a:lnTo>
                  <a:lnTo>
                    <a:pt x="5247" y="2816"/>
                  </a:lnTo>
                  <a:lnTo>
                    <a:pt x="4960" y="2703"/>
                  </a:lnTo>
                  <a:lnTo>
                    <a:pt x="5554" y="2360"/>
                  </a:lnTo>
                  <a:lnTo>
                    <a:pt x="6369" y="2679"/>
                  </a:lnTo>
                  <a:lnTo>
                    <a:pt x="6537" y="2248"/>
                  </a:lnTo>
                  <a:lnTo>
                    <a:pt x="5791" y="1957"/>
                  </a:lnTo>
                  <a:lnTo>
                    <a:pt x="5912" y="1165"/>
                  </a:lnTo>
                  <a:lnTo>
                    <a:pt x="5455" y="1095"/>
                  </a:lnTo>
                  <a:lnTo>
                    <a:pt x="5323" y="1960"/>
                  </a:lnTo>
                  <a:lnTo>
                    <a:pt x="4729" y="2303"/>
                  </a:lnTo>
                  <a:lnTo>
                    <a:pt x="4775" y="1999"/>
                  </a:lnTo>
                  <a:lnTo>
                    <a:pt x="4319" y="1929"/>
                  </a:lnTo>
                  <a:lnTo>
                    <a:pt x="4217" y="2599"/>
                  </a:lnTo>
                  <a:lnTo>
                    <a:pt x="3739" y="2599"/>
                  </a:lnTo>
                  <a:lnTo>
                    <a:pt x="3500" y="2185"/>
                  </a:lnTo>
                  <a:lnTo>
                    <a:pt x="4592" y="1311"/>
                  </a:lnTo>
                  <a:lnTo>
                    <a:pt x="4304" y="950"/>
                  </a:lnTo>
                  <a:lnTo>
                    <a:pt x="3499" y="1593"/>
                  </a:lnTo>
                  <a:lnTo>
                    <a:pt x="3499" y="907"/>
                  </a:lnTo>
                  <a:lnTo>
                    <a:pt x="4182" y="361"/>
                  </a:lnTo>
                  <a:lnTo>
                    <a:pt x="3894" y="0"/>
                  </a:lnTo>
                  <a:lnTo>
                    <a:pt x="3268" y="500"/>
                  </a:lnTo>
                  <a:lnTo>
                    <a:pt x="2643" y="0"/>
                  </a:lnTo>
                  <a:lnTo>
                    <a:pt x="2354" y="361"/>
                  </a:lnTo>
                  <a:lnTo>
                    <a:pt x="3037" y="907"/>
                  </a:lnTo>
                  <a:lnTo>
                    <a:pt x="3037" y="1606"/>
                  </a:lnTo>
                  <a:lnTo>
                    <a:pt x="2177" y="947"/>
                  </a:lnTo>
                  <a:lnTo>
                    <a:pt x="1896" y="1313"/>
                  </a:lnTo>
                  <a:lnTo>
                    <a:pt x="3036" y="2187"/>
                  </a:lnTo>
                  <a:lnTo>
                    <a:pt x="2798" y="2599"/>
                  </a:lnTo>
                  <a:lnTo>
                    <a:pt x="2320" y="2599"/>
                  </a:lnTo>
                  <a:lnTo>
                    <a:pt x="2218" y="1929"/>
                  </a:lnTo>
                  <a:lnTo>
                    <a:pt x="1761" y="1999"/>
                  </a:lnTo>
                  <a:lnTo>
                    <a:pt x="1808" y="2303"/>
                  </a:lnTo>
                  <a:lnTo>
                    <a:pt x="1213" y="1960"/>
                  </a:lnTo>
                  <a:lnTo>
                    <a:pt x="1082" y="1095"/>
                  </a:lnTo>
                  <a:lnTo>
                    <a:pt x="625" y="1165"/>
                  </a:lnTo>
                  <a:lnTo>
                    <a:pt x="746" y="1957"/>
                  </a:lnTo>
                  <a:lnTo>
                    <a:pt x="0" y="2248"/>
                  </a:lnTo>
                  <a:lnTo>
                    <a:pt x="168" y="2679"/>
                  </a:lnTo>
                  <a:lnTo>
                    <a:pt x="982" y="2360"/>
                  </a:lnTo>
                  <a:lnTo>
                    <a:pt x="1577" y="2703"/>
                  </a:lnTo>
                  <a:lnTo>
                    <a:pt x="1290" y="2816"/>
                  </a:lnTo>
                  <a:lnTo>
                    <a:pt x="1458" y="3246"/>
                  </a:lnTo>
                  <a:lnTo>
                    <a:pt x="2089" y="2999"/>
                  </a:lnTo>
                  <a:lnTo>
                    <a:pt x="2328" y="3413"/>
                  </a:lnTo>
                  <a:lnTo>
                    <a:pt x="2089" y="3827"/>
                  </a:lnTo>
                  <a:lnTo>
                    <a:pt x="785" y="3318"/>
                  </a:lnTo>
                  <a:lnTo>
                    <a:pt x="617" y="3748"/>
                  </a:lnTo>
                  <a:lnTo>
                    <a:pt x="1577" y="4123"/>
                  </a:lnTo>
                  <a:lnTo>
                    <a:pt x="982" y="4466"/>
                  </a:lnTo>
                  <a:lnTo>
                    <a:pt x="168" y="4148"/>
                  </a:lnTo>
                  <a:lnTo>
                    <a:pt x="0" y="4578"/>
                  </a:lnTo>
                  <a:lnTo>
                    <a:pt x="746" y="4870"/>
                  </a:lnTo>
                  <a:lnTo>
                    <a:pt x="625" y="5662"/>
                  </a:lnTo>
                  <a:lnTo>
                    <a:pt x="1082" y="5731"/>
                  </a:lnTo>
                  <a:lnTo>
                    <a:pt x="1213" y="4866"/>
                  </a:lnTo>
                  <a:lnTo>
                    <a:pt x="1819" y="4517"/>
                  </a:lnTo>
                  <a:lnTo>
                    <a:pt x="1678" y="5592"/>
                  </a:lnTo>
                  <a:lnTo>
                    <a:pt x="2136" y="5652"/>
                  </a:lnTo>
                  <a:lnTo>
                    <a:pt x="2322" y="4228"/>
                  </a:lnTo>
                  <a:lnTo>
                    <a:pt x="2798" y="4228"/>
                  </a:lnTo>
                  <a:lnTo>
                    <a:pt x="3037" y="4642"/>
                  </a:lnTo>
                  <a:lnTo>
                    <a:pt x="2508" y="5065"/>
                  </a:lnTo>
                  <a:lnTo>
                    <a:pt x="2797" y="5426"/>
                  </a:lnTo>
                  <a:lnTo>
                    <a:pt x="3037" y="5233"/>
                  </a:lnTo>
                  <a:lnTo>
                    <a:pt x="3037" y="5920"/>
                  </a:lnTo>
                  <a:lnTo>
                    <a:pt x="2354" y="6466"/>
                  </a:lnTo>
                  <a:lnTo>
                    <a:pt x="2643" y="6827"/>
                  </a:lnTo>
                  <a:lnTo>
                    <a:pt x="3268" y="6326"/>
                  </a:lnTo>
                  <a:lnTo>
                    <a:pt x="3894" y="6827"/>
                  </a:lnTo>
                  <a:lnTo>
                    <a:pt x="4182" y="6466"/>
                  </a:lnTo>
                  <a:lnTo>
                    <a:pt x="3499" y="5920"/>
                  </a:lnTo>
                  <a:lnTo>
                    <a:pt x="3499" y="5233"/>
                  </a:lnTo>
                  <a:lnTo>
                    <a:pt x="3740" y="5426"/>
                  </a:lnTo>
                  <a:lnTo>
                    <a:pt x="4028" y="5065"/>
                  </a:lnTo>
                  <a:lnTo>
                    <a:pt x="3500" y="4642"/>
                  </a:lnTo>
                  <a:lnTo>
                    <a:pt x="3739" y="4228"/>
                  </a:lnTo>
                  <a:lnTo>
                    <a:pt x="4217" y="4228"/>
                  </a:lnTo>
                  <a:lnTo>
                    <a:pt x="4427" y="5611"/>
                  </a:lnTo>
                  <a:lnTo>
                    <a:pt x="4884" y="5542"/>
                  </a:lnTo>
                  <a:lnTo>
                    <a:pt x="4729" y="4523"/>
                  </a:lnTo>
                  <a:lnTo>
                    <a:pt x="5323" y="4866"/>
                  </a:lnTo>
                  <a:lnTo>
                    <a:pt x="5455" y="5731"/>
                  </a:lnTo>
                  <a:lnTo>
                    <a:pt x="5912" y="5662"/>
                  </a:lnTo>
                  <a:lnTo>
                    <a:pt x="5791" y="4870"/>
                  </a:lnTo>
                  <a:lnTo>
                    <a:pt x="6537" y="4578"/>
                  </a:lnTo>
                  <a:lnTo>
                    <a:pt x="6369" y="4148"/>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Times New Roman" panose="02020603050405020304" pitchFamily="18" charset="0"/>
              </a:endParaRPr>
            </a:p>
          </p:txBody>
        </p:sp>
        <p:sp>
          <p:nvSpPr>
            <p:cNvPr id="67" name="梯形 66">
              <a:extLst>
                <a:ext uri="{FF2B5EF4-FFF2-40B4-BE49-F238E27FC236}">
                  <a16:creationId xmlns:a16="http://schemas.microsoft.com/office/drawing/2014/main" id="{37D43DF9-8C6E-4110-A1EE-0EDADC2F797C}"/>
                </a:ext>
              </a:extLst>
            </p:cNvPr>
            <p:cNvSpPr/>
            <p:nvPr/>
          </p:nvSpPr>
          <p:spPr>
            <a:xfrm rot="5400000">
              <a:off x="2349493" y="2323742"/>
              <a:ext cx="1130854" cy="613678"/>
            </a:xfrm>
            <a:prstGeom prst="trapezoid">
              <a:avLst>
                <a:gd name="adj" fmla="val 38108"/>
              </a:avLst>
            </a:prstGeom>
            <a:solidFill>
              <a:schemeClr val="accent4">
                <a:lumMod val="20000"/>
                <a:lumOff val="80000"/>
              </a:schemeClr>
            </a:solidFill>
            <a:ln w="1905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rPr>
                <a:t>CLIP Image</a:t>
              </a:r>
              <a:endParaRPr lang="zh-CN" altLang="en-US">
                <a:solidFill>
                  <a:schemeClr val="tx1"/>
                </a:solidFill>
              </a:endParaRPr>
            </a:p>
          </p:txBody>
        </p:sp>
        <p:sp>
          <p:nvSpPr>
            <p:cNvPr id="68" name="snowflake_292531">
              <a:extLst>
                <a:ext uri="{FF2B5EF4-FFF2-40B4-BE49-F238E27FC236}">
                  <a16:creationId xmlns:a16="http://schemas.microsoft.com/office/drawing/2014/main" id="{311F11B8-AD85-4BB0-819E-538EBA16CFF5}"/>
                </a:ext>
              </a:extLst>
            </p:cNvPr>
            <p:cNvSpPr>
              <a:spLocks noChangeAspect="1"/>
            </p:cNvSpPr>
            <p:nvPr/>
          </p:nvSpPr>
          <p:spPr>
            <a:xfrm rot="5400000">
              <a:off x="2646020" y="2167482"/>
              <a:ext cx="168949" cy="167210"/>
            </a:xfrm>
            <a:custGeom>
              <a:avLst/>
              <a:gdLst>
                <a:gd name="T0" fmla="*/ 5554 w 6537"/>
                <a:gd name="T1" fmla="*/ 4466 h 6827"/>
                <a:gd name="T2" fmla="*/ 5950 w 6537"/>
                <a:gd name="T3" fmla="*/ 3702 h 6827"/>
                <a:gd name="T4" fmla="*/ 4447 w 6537"/>
                <a:gd name="T5" fmla="*/ 3825 h 6827"/>
                <a:gd name="T6" fmla="*/ 4448 w 6537"/>
                <a:gd name="T7" fmla="*/ 2999 h 6827"/>
                <a:gd name="T8" fmla="*/ 5247 w 6537"/>
                <a:gd name="T9" fmla="*/ 2816 h 6827"/>
                <a:gd name="T10" fmla="*/ 5554 w 6537"/>
                <a:gd name="T11" fmla="*/ 2360 h 6827"/>
                <a:gd name="T12" fmla="*/ 6537 w 6537"/>
                <a:gd name="T13" fmla="*/ 2248 h 6827"/>
                <a:gd name="T14" fmla="*/ 5912 w 6537"/>
                <a:gd name="T15" fmla="*/ 1165 h 6827"/>
                <a:gd name="T16" fmla="*/ 5323 w 6537"/>
                <a:gd name="T17" fmla="*/ 1960 h 6827"/>
                <a:gd name="T18" fmla="*/ 4775 w 6537"/>
                <a:gd name="T19" fmla="*/ 1999 h 6827"/>
                <a:gd name="T20" fmla="*/ 4217 w 6537"/>
                <a:gd name="T21" fmla="*/ 2599 h 6827"/>
                <a:gd name="T22" fmla="*/ 3500 w 6537"/>
                <a:gd name="T23" fmla="*/ 2185 h 6827"/>
                <a:gd name="T24" fmla="*/ 4304 w 6537"/>
                <a:gd name="T25" fmla="*/ 950 h 6827"/>
                <a:gd name="T26" fmla="*/ 3499 w 6537"/>
                <a:gd name="T27" fmla="*/ 907 h 6827"/>
                <a:gd name="T28" fmla="*/ 3894 w 6537"/>
                <a:gd name="T29" fmla="*/ 0 h 6827"/>
                <a:gd name="T30" fmla="*/ 2643 w 6537"/>
                <a:gd name="T31" fmla="*/ 0 h 6827"/>
                <a:gd name="T32" fmla="*/ 3037 w 6537"/>
                <a:gd name="T33" fmla="*/ 907 h 6827"/>
                <a:gd name="T34" fmla="*/ 2177 w 6537"/>
                <a:gd name="T35" fmla="*/ 947 h 6827"/>
                <a:gd name="T36" fmla="*/ 3036 w 6537"/>
                <a:gd name="T37" fmla="*/ 2187 h 6827"/>
                <a:gd name="T38" fmla="*/ 2320 w 6537"/>
                <a:gd name="T39" fmla="*/ 2599 h 6827"/>
                <a:gd name="T40" fmla="*/ 1761 w 6537"/>
                <a:gd name="T41" fmla="*/ 1999 h 6827"/>
                <a:gd name="T42" fmla="*/ 1213 w 6537"/>
                <a:gd name="T43" fmla="*/ 1960 h 6827"/>
                <a:gd name="T44" fmla="*/ 625 w 6537"/>
                <a:gd name="T45" fmla="*/ 1165 h 6827"/>
                <a:gd name="T46" fmla="*/ 0 w 6537"/>
                <a:gd name="T47" fmla="*/ 2248 h 6827"/>
                <a:gd name="T48" fmla="*/ 982 w 6537"/>
                <a:gd name="T49" fmla="*/ 2360 h 6827"/>
                <a:gd name="T50" fmla="*/ 1290 w 6537"/>
                <a:gd name="T51" fmla="*/ 2816 h 6827"/>
                <a:gd name="T52" fmla="*/ 2089 w 6537"/>
                <a:gd name="T53" fmla="*/ 2999 h 6827"/>
                <a:gd name="T54" fmla="*/ 2089 w 6537"/>
                <a:gd name="T55" fmla="*/ 3827 h 6827"/>
                <a:gd name="T56" fmla="*/ 617 w 6537"/>
                <a:gd name="T57" fmla="*/ 3748 h 6827"/>
                <a:gd name="T58" fmla="*/ 982 w 6537"/>
                <a:gd name="T59" fmla="*/ 4466 h 6827"/>
                <a:gd name="T60" fmla="*/ 0 w 6537"/>
                <a:gd name="T61" fmla="*/ 4578 h 6827"/>
                <a:gd name="T62" fmla="*/ 625 w 6537"/>
                <a:gd name="T63" fmla="*/ 5662 h 6827"/>
                <a:gd name="T64" fmla="*/ 1213 w 6537"/>
                <a:gd name="T65" fmla="*/ 4866 h 6827"/>
                <a:gd name="T66" fmla="*/ 1678 w 6537"/>
                <a:gd name="T67" fmla="*/ 5592 h 6827"/>
                <a:gd name="T68" fmla="*/ 2322 w 6537"/>
                <a:gd name="T69" fmla="*/ 4228 h 6827"/>
                <a:gd name="T70" fmla="*/ 3037 w 6537"/>
                <a:gd name="T71" fmla="*/ 4642 h 6827"/>
                <a:gd name="T72" fmla="*/ 2797 w 6537"/>
                <a:gd name="T73" fmla="*/ 5426 h 6827"/>
                <a:gd name="T74" fmla="*/ 3037 w 6537"/>
                <a:gd name="T75" fmla="*/ 5920 h 6827"/>
                <a:gd name="T76" fmla="*/ 2643 w 6537"/>
                <a:gd name="T77" fmla="*/ 6827 h 6827"/>
                <a:gd name="T78" fmla="*/ 3894 w 6537"/>
                <a:gd name="T79" fmla="*/ 6827 h 6827"/>
                <a:gd name="T80" fmla="*/ 3499 w 6537"/>
                <a:gd name="T81" fmla="*/ 5920 h 6827"/>
                <a:gd name="T82" fmla="*/ 3740 w 6537"/>
                <a:gd name="T83" fmla="*/ 5426 h 6827"/>
                <a:gd name="T84" fmla="*/ 3500 w 6537"/>
                <a:gd name="T85" fmla="*/ 4642 h 6827"/>
                <a:gd name="T86" fmla="*/ 4217 w 6537"/>
                <a:gd name="T87" fmla="*/ 4228 h 6827"/>
                <a:gd name="T88" fmla="*/ 4884 w 6537"/>
                <a:gd name="T89" fmla="*/ 5542 h 6827"/>
                <a:gd name="T90" fmla="*/ 5323 w 6537"/>
                <a:gd name="T91" fmla="*/ 4866 h 6827"/>
                <a:gd name="T92" fmla="*/ 5912 w 6537"/>
                <a:gd name="T93" fmla="*/ 5662 h 6827"/>
                <a:gd name="T94" fmla="*/ 6537 w 6537"/>
                <a:gd name="T95" fmla="*/ 4578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7" h="6827">
                  <a:moveTo>
                    <a:pt x="6369" y="4148"/>
                  </a:moveTo>
                  <a:lnTo>
                    <a:pt x="5554" y="4466"/>
                  </a:lnTo>
                  <a:lnTo>
                    <a:pt x="4949" y="4117"/>
                  </a:lnTo>
                  <a:lnTo>
                    <a:pt x="5950" y="3702"/>
                  </a:lnTo>
                  <a:lnTo>
                    <a:pt x="5773" y="3275"/>
                  </a:lnTo>
                  <a:lnTo>
                    <a:pt x="4447" y="3825"/>
                  </a:lnTo>
                  <a:lnTo>
                    <a:pt x="4209" y="3413"/>
                  </a:lnTo>
                  <a:lnTo>
                    <a:pt x="4448" y="2999"/>
                  </a:lnTo>
                  <a:lnTo>
                    <a:pt x="5079" y="3246"/>
                  </a:lnTo>
                  <a:lnTo>
                    <a:pt x="5247" y="2816"/>
                  </a:lnTo>
                  <a:lnTo>
                    <a:pt x="4960" y="2703"/>
                  </a:lnTo>
                  <a:lnTo>
                    <a:pt x="5554" y="2360"/>
                  </a:lnTo>
                  <a:lnTo>
                    <a:pt x="6369" y="2679"/>
                  </a:lnTo>
                  <a:lnTo>
                    <a:pt x="6537" y="2248"/>
                  </a:lnTo>
                  <a:lnTo>
                    <a:pt x="5791" y="1957"/>
                  </a:lnTo>
                  <a:lnTo>
                    <a:pt x="5912" y="1165"/>
                  </a:lnTo>
                  <a:lnTo>
                    <a:pt x="5455" y="1095"/>
                  </a:lnTo>
                  <a:lnTo>
                    <a:pt x="5323" y="1960"/>
                  </a:lnTo>
                  <a:lnTo>
                    <a:pt x="4729" y="2303"/>
                  </a:lnTo>
                  <a:lnTo>
                    <a:pt x="4775" y="1999"/>
                  </a:lnTo>
                  <a:lnTo>
                    <a:pt x="4319" y="1929"/>
                  </a:lnTo>
                  <a:lnTo>
                    <a:pt x="4217" y="2599"/>
                  </a:lnTo>
                  <a:lnTo>
                    <a:pt x="3739" y="2599"/>
                  </a:lnTo>
                  <a:lnTo>
                    <a:pt x="3500" y="2185"/>
                  </a:lnTo>
                  <a:lnTo>
                    <a:pt x="4592" y="1311"/>
                  </a:lnTo>
                  <a:lnTo>
                    <a:pt x="4304" y="950"/>
                  </a:lnTo>
                  <a:lnTo>
                    <a:pt x="3499" y="1593"/>
                  </a:lnTo>
                  <a:lnTo>
                    <a:pt x="3499" y="907"/>
                  </a:lnTo>
                  <a:lnTo>
                    <a:pt x="4182" y="361"/>
                  </a:lnTo>
                  <a:lnTo>
                    <a:pt x="3894" y="0"/>
                  </a:lnTo>
                  <a:lnTo>
                    <a:pt x="3268" y="500"/>
                  </a:lnTo>
                  <a:lnTo>
                    <a:pt x="2643" y="0"/>
                  </a:lnTo>
                  <a:lnTo>
                    <a:pt x="2354" y="361"/>
                  </a:lnTo>
                  <a:lnTo>
                    <a:pt x="3037" y="907"/>
                  </a:lnTo>
                  <a:lnTo>
                    <a:pt x="3037" y="1606"/>
                  </a:lnTo>
                  <a:lnTo>
                    <a:pt x="2177" y="947"/>
                  </a:lnTo>
                  <a:lnTo>
                    <a:pt x="1896" y="1313"/>
                  </a:lnTo>
                  <a:lnTo>
                    <a:pt x="3036" y="2187"/>
                  </a:lnTo>
                  <a:lnTo>
                    <a:pt x="2798" y="2599"/>
                  </a:lnTo>
                  <a:lnTo>
                    <a:pt x="2320" y="2599"/>
                  </a:lnTo>
                  <a:lnTo>
                    <a:pt x="2218" y="1929"/>
                  </a:lnTo>
                  <a:lnTo>
                    <a:pt x="1761" y="1999"/>
                  </a:lnTo>
                  <a:lnTo>
                    <a:pt x="1808" y="2303"/>
                  </a:lnTo>
                  <a:lnTo>
                    <a:pt x="1213" y="1960"/>
                  </a:lnTo>
                  <a:lnTo>
                    <a:pt x="1082" y="1095"/>
                  </a:lnTo>
                  <a:lnTo>
                    <a:pt x="625" y="1165"/>
                  </a:lnTo>
                  <a:lnTo>
                    <a:pt x="746" y="1957"/>
                  </a:lnTo>
                  <a:lnTo>
                    <a:pt x="0" y="2248"/>
                  </a:lnTo>
                  <a:lnTo>
                    <a:pt x="168" y="2679"/>
                  </a:lnTo>
                  <a:lnTo>
                    <a:pt x="982" y="2360"/>
                  </a:lnTo>
                  <a:lnTo>
                    <a:pt x="1577" y="2703"/>
                  </a:lnTo>
                  <a:lnTo>
                    <a:pt x="1290" y="2816"/>
                  </a:lnTo>
                  <a:lnTo>
                    <a:pt x="1458" y="3246"/>
                  </a:lnTo>
                  <a:lnTo>
                    <a:pt x="2089" y="2999"/>
                  </a:lnTo>
                  <a:lnTo>
                    <a:pt x="2328" y="3413"/>
                  </a:lnTo>
                  <a:lnTo>
                    <a:pt x="2089" y="3827"/>
                  </a:lnTo>
                  <a:lnTo>
                    <a:pt x="785" y="3318"/>
                  </a:lnTo>
                  <a:lnTo>
                    <a:pt x="617" y="3748"/>
                  </a:lnTo>
                  <a:lnTo>
                    <a:pt x="1577" y="4123"/>
                  </a:lnTo>
                  <a:lnTo>
                    <a:pt x="982" y="4466"/>
                  </a:lnTo>
                  <a:lnTo>
                    <a:pt x="168" y="4148"/>
                  </a:lnTo>
                  <a:lnTo>
                    <a:pt x="0" y="4578"/>
                  </a:lnTo>
                  <a:lnTo>
                    <a:pt x="746" y="4870"/>
                  </a:lnTo>
                  <a:lnTo>
                    <a:pt x="625" y="5662"/>
                  </a:lnTo>
                  <a:lnTo>
                    <a:pt x="1082" y="5731"/>
                  </a:lnTo>
                  <a:lnTo>
                    <a:pt x="1213" y="4866"/>
                  </a:lnTo>
                  <a:lnTo>
                    <a:pt x="1819" y="4517"/>
                  </a:lnTo>
                  <a:lnTo>
                    <a:pt x="1678" y="5592"/>
                  </a:lnTo>
                  <a:lnTo>
                    <a:pt x="2136" y="5652"/>
                  </a:lnTo>
                  <a:lnTo>
                    <a:pt x="2322" y="4228"/>
                  </a:lnTo>
                  <a:lnTo>
                    <a:pt x="2798" y="4228"/>
                  </a:lnTo>
                  <a:lnTo>
                    <a:pt x="3037" y="4642"/>
                  </a:lnTo>
                  <a:lnTo>
                    <a:pt x="2508" y="5065"/>
                  </a:lnTo>
                  <a:lnTo>
                    <a:pt x="2797" y="5426"/>
                  </a:lnTo>
                  <a:lnTo>
                    <a:pt x="3037" y="5233"/>
                  </a:lnTo>
                  <a:lnTo>
                    <a:pt x="3037" y="5920"/>
                  </a:lnTo>
                  <a:lnTo>
                    <a:pt x="2354" y="6466"/>
                  </a:lnTo>
                  <a:lnTo>
                    <a:pt x="2643" y="6827"/>
                  </a:lnTo>
                  <a:lnTo>
                    <a:pt x="3268" y="6326"/>
                  </a:lnTo>
                  <a:lnTo>
                    <a:pt x="3894" y="6827"/>
                  </a:lnTo>
                  <a:lnTo>
                    <a:pt x="4182" y="6466"/>
                  </a:lnTo>
                  <a:lnTo>
                    <a:pt x="3499" y="5920"/>
                  </a:lnTo>
                  <a:lnTo>
                    <a:pt x="3499" y="5233"/>
                  </a:lnTo>
                  <a:lnTo>
                    <a:pt x="3740" y="5426"/>
                  </a:lnTo>
                  <a:lnTo>
                    <a:pt x="4028" y="5065"/>
                  </a:lnTo>
                  <a:lnTo>
                    <a:pt x="3500" y="4642"/>
                  </a:lnTo>
                  <a:lnTo>
                    <a:pt x="3739" y="4228"/>
                  </a:lnTo>
                  <a:lnTo>
                    <a:pt x="4217" y="4228"/>
                  </a:lnTo>
                  <a:lnTo>
                    <a:pt x="4427" y="5611"/>
                  </a:lnTo>
                  <a:lnTo>
                    <a:pt x="4884" y="5542"/>
                  </a:lnTo>
                  <a:lnTo>
                    <a:pt x="4729" y="4523"/>
                  </a:lnTo>
                  <a:lnTo>
                    <a:pt x="5323" y="4866"/>
                  </a:lnTo>
                  <a:lnTo>
                    <a:pt x="5455" y="5731"/>
                  </a:lnTo>
                  <a:lnTo>
                    <a:pt x="5912" y="5662"/>
                  </a:lnTo>
                  <a:lnTo>
                    <a:pt x="5791" y="4870"/>
                  </a:lnTo>
                  <a:lnTo>
                    <a:pt x="6537" y="4578"/>
                  </a:lnTo>
                  <a:lnTo>
                    <a:pt x="6369" y="4148"/>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Times New Roman" panose="02020603050405020304" pitchFamily="18" charset="0"/>
              </a:endParaRPr>
            </a:p>
          </p:txBody>
        </p:sp>
        <p:cxnSp>
          <p:nvCxnSpPr>
            <p:cNvPr id="70" name="直接箭头连接符 69">
              <a:extLst>
                <a:ext uri="{FF2B5EF4-FFF2-40B4-BE49-F238E27FC236}">
                  <a16:creationId xmlns:a16="http://schemas.microsoft.com/office/drawing/2014/main" id="{132EAC61-40C7-4D9B-86B8-6E228055A82C}"/>
                </a:ext>
              </a:extLst>
            </p:cNvPr>
            <p:cNvCxnSpPr>
              <a:cxnSpLocks/>
              <a:endCxn id="67" idx="2"/>
            </p:cNvCxnSpPr>
            <p:nvPr/>
          </p:nvCxnSpPr>
          <p:spPr>
            <a:xfrm flipV="1">
              <a:off x="2020491" y="2630581"/>
              <a:ext cx="58759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72">
              <a:extLst>
                <a:ext uri="{FF2B5EF4-FFF2-40B4-BE49-F238E27FC236}">
                  <a16:creationId xmlns:a16="http://schemas.microsoft.com/office/drawing/2014/main" id="{24AC4A33-8842-4A91-A147-CCAB0F5B8648}"/>
                </a:ext>
              </a:extLst>
            </p:cNvPr>
            <p:cNvCxnSpPr>
              <a:cxnSpLocks/>
              <a:stCxn id="65" idx="0"/>
              <a:endCxn id="78" idx="2"/>
            </p:cNvCxnSpPr>
            <p:nvPr/>
          </p:nvCxnSpPr>
          <p:spPr>
            <a:xfrm flipV="1">
              <a:off x="3264213" y="4120184"/>
              <a:ext cx="315628" cy="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78" name="椭圆 77">
              <a:extLst>
                <a:ext uri="{FF2B5EF4-FFF2-40B4-BE49-F238E27FC236}">
                  <a16:creationId xmlns:a16="http://schemas.microsoft.com/office/drawing/2014/main" id="{35680BE0-8829-4210-9F48-D44850A02010}"/>
                </a:ext>
              </a:extLst>
            </p:cNvPr>
            <p:cNvSpPr/>
            <p:nvPr/>
          </p:nvSpPr>
          <p:spPr>
            <a:xfrm>
              <a:off x="3579841" y="4048184"/>
              <a:ext cx="144000" cy="144000"/>
            </a:xfrm>
            <a:prstGeom prst="ellipse">
              <a:avLst/>
            </a:prstGeom>
            <a:noFill/>
            <a:ln w="12700">
              <a:solidFill>
                <a:srgbClr val="4955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9" name="直接连接符 78">
              <a:extLst>
                <a:ext uri="{FF2B5EF4-FFF2-40B4-BE49-F238E27FC236}">
                  <a16:creationId xmlns:a16="http://schemas.microsoft.com/office/drawing/2014/main" id="{D8E8730D-26EA-4F90-82AD-37AEB2F52DCC}"/>
                </a:ext>
              </a:extLst>
            </p:cNvPr>
            <p:cNvCxnSpPr>
              <a:cxnSpLocks/>
              <a:stCxn id="78" idx="3"/>
              <a:endCxn id="78" idx="7"/>
            </p:cNvCxnSpPr>
            <p:nvPr/>
          </p:nvCxnSpPr>
          <p:spPr>
            <a:xfrm flipV="1">
              <a:off x="3600929" y="4069272"/>
              <a:ext cx="101824" cy="101824"/>
            </a:xfrm>
            <a:prstGeom prst="line">
              <a:avLst/>
            </a:prstGeom>
            <a:ln w="12700">
              <a:solidFill>
                <a:srgbClr val="495589"/>
              </a:solidFill>
            </a:ln>
          </p:spPr>
          <p:style>
            <a:lnRef idx="1">
              <a:schemeClr val="accent1"/>
            </a:lnRef>
            <a:fillRef idx="0">
              <a:schemeClr val="accent1"/>
            </a:fillRef>
            <a:effectRef idx="0">
              <a:schemeClr val="accent1"/>
            </a:effectRef>
            <a:fontRef idx="minor">
              <a:schemeClr val="tx1"/>
            </a:fontRef>
          </p:style>
        </p:cxnSp>
        <p:cxnSp>
          <p:nvCxnSpPr>
            <p:cNvPr id="80" name="直接连接符 79">
              <a:extLst>
                <a:ext uri="{FF2B5EF4-FFF2-40B4-BE49-F238E27FC236}">
                  <a16:creationId xmlns:a16="http://schemas.microsoft.com/office/drawing/2014/main" id="{5FC89394-E4F0-460B-8D31-C605E33D6EC1}"/>
                </a:ext>
              </a:extLst>
            </p:cNvPr>
            <p:cNvCxnSpPr>
              <a:cxnSpLocks/>
              <a:stCxn id="78" idx="1"/>
              <a:endCxn id="78" idx="5"/>
            </p:cNvCxnSpPr>
            <p:nvPr/>
          </p:nvCxnSpPr>
          <p:spPr>
            <a:xfrm>
              <a:off x="3600929" y="4069272"/>
              <a:ext cx="101824" cy="101824"/>
            </a:xfrm>
            <a:prstGeom prst="line">
              <a:avLst/>
            </a:prstGeom>
            <a:ln w="12700">
              <a:solidFill>
                <a:srgbClr val="495589"/>
              </a:solidFill>
            </a:ln>
          </p:spPr>
          <p:style>
            <a:lnRef idx="1">
              <a:schemeClr val="accent1"/>
            </a:lnRef>
            <a:fillRef idx="0">
              <a:schemeClr val="accent1"/>
            </a:fillRef>
            <a:effectRef idx="0">
              <a:schemeClr val="accent1"/>
            </a:effectRef>
            <a:fontRef idx="minor">
              <a:schemeClr val="tx1"/>
            </a:fontRef>
          </p:style>
        </p:cxnSp>
        <p:sp>
          <p:nvSpPr>
            <p:cNvPr id="81" name="椭圆 80">
              <a:extLst>
                <a:ext uri="{FF2B5EF4-FFF2-40B4-BE49-F238E27FC236}">
                  <a16:creationId xmlns:a16="http://schemas.microsoft.com/office/drawing/2014/main" id="{E40B5618-44F0-4888-9A37-D1E158F54D09}"/>
                </a:ext>
              </a:extLst>
            </p:cNvPr>
            <p:cNvSpPr/>
            <p:nvPr/>
          </p:nvSpPr>
          <p:spPr>
            <a:xfrm>
              <a:off x="4557006" y="2583396"/>
              <a:ext cx="144000" cy="144000"/>
            </a:xfrm>
            <a:prstGeom prst="ellipse">
              <a:avLst/>
            </a:prstGeom>
            <a:noFill/>
            <a:ln w="12700">
              <a:solidFill>
                <a:srgbClr val="4955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2" name="直接连接符 81">
              <a:extLst>
                <a:ext uri="{FF2B5EF4-FFF2-40B4-BE49-F238E27FC236}">
                  <a16:creationId xmlns:a16="http://schemas.microsoft.com/office/drawing/2014/main" id="{667FBDAC-0441-4F1C-9EF1-4C07F0E8D94B}"/>
                </a:ext>
              </a:extLst>
            </p:cNvPr>
            <p:cNvCxnSpPr>
              <a:stCxn id="81" idx="2"/>
              <a:endCxn id="81" idx="6"/>
            </p:cNvCxnSpPr>
            <p:nvPr/>
          </p:nvCxnSpPr>
          <p:spPr>
            <a:xfrm>
              <a:off x="4557006" y="2655396"/>
              <a:ext cx="144000" cy="0"/>
            </a:xfrm>
            <a:prstGeom prst="line">
              <a:avLst/>
            </a:prstGeom>
            <a:ln w="12700">
              <a:solidFill>
                <a:srgbClr val="495589"/>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9AECFE74-17A7-44C8-A445-25F5841983EF}"/>
                </a:ext>
              </a:extLst>
            </p:cNvPr>
            <p:cNvCxnSpPr>
              <a:cxnSpLocks/>
              <a:stCxn id="81" idx="0"/>
              <a:endCxn id="81" idx="4"/>
            </p:cNvCxnSpPr>
            <p:nvPr/>
          </p:nvCxnSpPr>
          <p:spPr>
            <a:xfrm>
              <a:off x="4629006" y="2583396"/>
              <a:ext cx="0" cy="144000"/>
            </a:xfrm>
            <a:prstGeom prst="line">
              <a:avLst/>
            </a:prstGeom>
            <a:ln w="12700">
              <a:solidFill>
                <a:srgbClr val="495589"/>
              </a:solidFill>
            </a:ln>
          </p:spPr>
          <p:style>
            <a:lnRef idx="1">
              <a:schemeClr val="accent1"/>
            </a:lnRef>
            <a:fillRef idx="0">
              <a:schemeClr val="accent1"/>
            </a:fillRef>
            <a:effectRef idx="0">
              <a:schemeClr val="accent1"/>
            </a:effectRef>
            <a:fontRef idx="minor">
              <a:schemeClr val="tx1"/>
            </a:fontRef>
          </p:style>
        </p:cxnSp>
        <p:cxnSp>
          <p:nvCxnSpPr>
            <p:cNvPr id="89" name="连接符: 肘形 88">
              <a:extLst>
                <a:ext uri="{FF2B5EF4-FFF2-40B4-BE49-F238E27FC236}">
                  <a16:creationId xmlns:a16="http://schemas.microsoft.com/office/drawing/2014/main" id="{27970523-11A1-4C5B-B289-F06A36F31137}"/>
                </a:ext>
              </a:extLst>
            </p:cNvPr>
            <p:cNvCxnSpPr>
              <a:cxnSpLocks/>
              <a:stCxn id="67" idx="0"/>
              <a:endCxn id="78" idx="0"/>
            </p:cNvCxnSpPr>
            <p:nvPr/>
          </p:nvCxnSpPr>
          <p:spPr>
            <a:xfrm>
              <a:off x="3221760" y="2630582"/>
              <a:ext cx="430081" cy="1417602"/>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90" name="直接箭头连接符 89">
              <a:extLst>
                <a:ext uri="{FF2B5EF4-FFF2-40B4-BE49-F238E27FC236}">
                  <a16:creationId xmlns:a16="http://schemas.microsoft.com/office/drawing/2014/main" id="{BC7FB507-C3D3-41EE-AE51-3A6A9CC9E049}"/>
                </a:ext>
              </a:extLst>
            </p:cNvPr>
            <p:cNvCxnSpPr>
              <a:cxnSpLocks/>
              <a:stCxn id="78" idx="6"/>
              <a:endCxn id="93" idx="1"/>
            </p:cNvCxnSpPr>
            <p:nvPr/>
          </p:nvCxnSpPr>
          <p:spPr>
            <a:xfrm>
              <a:off x="3723841" y="4120184"/>
              <a:ext cx="266393" cy="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93" name="矩形: 圆角 92">
              <a:extLst>
                <a:ext uri="{FF2B5EF4-FFF2-40B4-BE49-F238E27FC236}">
                  <a16:creationId xmlns:a16="http://schemas.microsoft.com/office/drawing/2014/main" id="{9AFAB580-3A9D-4D8E-ADF1-4A3000DB00D4}"/>
                </a:ext>
              </a:extLst>
            </p:cNvPr>
            <p:cNvSpPr/>
            <p:nvPr/>
          </p:nvSpPr>
          <p:spPr>
            <a:xfrm>
              <a:off x="3990234" y="3728712"/>
              <a:ext cx="323345" cy="782945"/>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en-US" altLang="zh-CN">
                  <a:solidFill>
                    <a:schemeClr val="tx1"/>
                  </a:solidFill>
                </a:rPr>
                <a:t>Top K</a:t>
              </a:r>
              <a:endParaRPr lang="zh-CN" altLang="en-US">
                <a:solidFill>
                  <a:schemeClr val="tx1"/>
                </a:solidFill>
              </a:endParaRPr>
            </a:p>
          </p:txBody>
        </p:sp>
        <p:cxnSp>
          <p:nvCxnSpPr>
            <p:cNvPr id="111" name="直接箭头连接符 110">
              <a:extLst>
                <a:ext uri="{FF2B5EF4-FFF2-40B4-BE49-F238E27FC236}">
                  <a16:creationId xmlns:a16="http://schemas.microsoft.com/office/drawing/2014/main" id="{E94B3476-E5E4-43DA-B079-37767489B369}"/>
                </a:ext>
              </a:extLst>
            </p:cNvPr>
            <p:cNvCxnSpPr>
              <a:cxnSpLocks/>
              <a:stCxn id="67" idx="0"/>
              <a:endCxn id="81" idx="2"/>
            </p:cNvCxnSpPr>
            <p:nvPr/>
          </p:nvCxnSpPr>
          <p:spPr>
            <a:xfrm>
              <a:off x="3221760" y="2630582"/>
              <a:ext cx="1335247" cy="2481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14" name="连接符: 肘形 113">
              <a:extLst>
                <a:ext uri="{FF2B5EF4-FFF2-40B4-BE49-F238E27FC236}">
                  <a16:creationId xmlns:a16="http://schemas.microsoft.com/office/drawing/2014/main" id="{7528977E-E29D-4361-B1E2-80E1DD4AAB44}"/>
                </a:ext>
              </a:extLst>
            </p:cNvPr>
            <p:cNvCxnSpPr>
              <a:cxnSpLocks/>
              <a:endCxn id="81" idx="4"/>
            </p:cNvCxnSpPr>
            <p:nvPr/>
          </p:nvCxnSpPr>
          <p:spPr>
            <a:xfrm rot="5400000" flipH="1" flipV="1">
              <a:off x="3846898" y="3194078"/>
              <a:ext cx="1248789" cy="315427"/>
            </a:xfrm>
            <a:prstGeom prst="bentConnector3">
              <a:avLst>
                <a:gd name="adj1" fmla="val 75"/>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18" name="椭圆 117">
              <a:extLst>
                <a:ext uri="{FF2B5EF4-FFF2-40B4-BE49-F238E27FC236}">
                  <a16:creationId xmlns:a16="http://schemas.microsoft.com/office/drawing/2014/main" id="{6474A662-9AE2-4BCD-A52B-DEBA1270D047}"/>
                </a:ext>
              </a:extLst>
            </p:cNvPr>
            <p:cNvSpPr/>
            <p:nvPr/>
          </p:nvSpPr>
          <p:spPr>
            <a:xfrm>
              <a:off x="5090679" y="2583396"/>
              <a:ext cx="144000" cy="144000"/>
            </a:xfrm>
            <a:prstGeom prst="ellipse">
              <a:avLst/>
            </a:prstGeom>
            <a:noFill/>
            <a:ln w="12700">
              <a:solidFill>
                <a:srgbClr val="4955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9" name="直接连接符 118">
              <a:extLst>
                <a:ext uri="{FF2B5EF4-FFF2-40B4-BE49-F238E27FC236}">
                  <a16:creationId xmlns:a16="http://schemas.microsoft.com/office/drawing/2014/main" id="{5750E14F-E596-4078-8BE8-26C462FC5080}"/>
                </a:ext>
              </a:extLst>
            </p:cNvPr>
            <p:cNvCxnSpPr>
              <a:cxnSpLocks/>
              <a:stCxn id="118" idx="3"/>
              <a:endCxn id="118" idx="7"/>
            </p:cNvCxnSpPr>
            <p:nvPr/>
          </p:nvCxnSpPr>
          <p:spPr>
            <a:xfrm flipV="1">
              <a:off x="5111767" y="2604484"/>
              <a:ext cx="101824" cy="101824"/>
            </a:xfrm>
            <a:prstGeom prst="line">
              <a:avLst/>
            </a:prstGeom>
            <a:ln w="12700">
              <a:solidFill>
                <a:srgbClr val="495589"/>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C4A7DE4B-0AF5-4D7F-879D-B295CE6F996F}"/>
                </a:ext>
              </a:extLst>
            </p:cNvPr>
            <p:cNvCxnSpPr>
              <a:cxnSpLocks/>
              <a:stCxn id="118" idx="1"/>
              <a:endCxn id="118" idx="5"/>
            </p:cNvCxnSpPr>
            <p:nvPr/>
          </p:nvCxnSpPr>
          <p:spPr>
            <a:xfrm>
              <a:off x="5111767" y="2604484"/>
              <a:ext cx="101824" cy="101824"/>
            </a:xfrm>
            <a:prstGeom prst="line">
              <a:avLst/>
            </a:prstGeom>
            <a:ln w="12700">
              <a:solidFill>
                <a:srgbClr val="495589"/>
              </a:solidFill>
            </a:ln>
          </p:spPr>
          <p:style>
            <a:lnRef idx="1">
              <a:schemeClr val="accent1"/>
            </a:lnRef>
            <a:fillRef idx="0">
              <a:schemeClr val="accent1"/>
            </a:fillRef>
            <a:effectRef idx="0">
              <a:schemeClr val="accent1"/>
            </a:effectRef>
            <a:fontRef idx="minor">
              <a:schemeClr val="tx1"/>
            </a:fontRef>
          </p:style>
        </p:cxnSp>
        <p:cxnSp>
          <p:nvCxnSpPr>
            <p:cNvPr id="121" name="直接箭头连接符 120">
              <a:extLst>
                <a:ext uri="{FF2B5EF4-FFF2-40B4-BE49-F238E27FC236}">
                  <a16:creationId xmlns:a16="http://schemas.microsoft.com/office/drawing/2014/main" id="{75888DDD-CC32-4C35-BC05-C4C81E866A6A}"/>
                </a:ext>
              </a:extLst>
            </p:cNvPr>
            <p:cNvCxnSpPr>
              <a:cxnSpLocks/>
              <a:stCxn id="81" idx="6"/>
              <a:endCxn id="118" idx="2"/>
            </p:cNvCxnSpPr>
            <p:nvPr/>
          </p:nvCxnSpPr>
          <p:spPr>
            <a:xfrm>
              <a:off x="4701006" y="2655396"/>
              <a:ext cx="389673"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nvGrpSpPr>
            <p:cNvPr id="140" name="组合 139">
              <a:extLst>
                <a:ext uri="{FF2B5EF4-FFF2-40B4-BE49-F238E27FC236}">
                  <a16:creationId xmlns:a16="http://schemas.microsoft.com/office/drawing/2014/main" id="{59AA50C2-0E95-427D-9F94-5A79D0F02A3A}"/>
                </a:ext>
              </a:extLst>
            </p:cNvPr>
            <p:cNvGrpSpPr/>
            <p:nvPr/>
          </p:nvGrpSpPr>
          <p:grpSpPr>
            <a:xfrm rot="5400000">
              <a:off x="1370343" y="983680"/>
              <a:ext cx="903221" cy="261610"/>
              <a:chOff x="4936285" y="2789188"/>
              <a:chExt cx="903221" cy="261610"/>
            </a:xfrm>
          </p:grpSpPr>
          <p:sp>
            <p:nvSpPr>
              <p:cNvPr id="135" name="矩形 134">
                <a:extLst>
                  <a:ext uri="{FF2B5EF4-FFF2-40B4-BE49-F238E27FC236}">
                    <a16:creationId xmlns:a16="http://schemas.microsoft.com/office/drawing/2014/main" id="{77334B38-1C24-42ED-87CB-03A9D39B5456}"/>
                  </a:ext>
                </a:extLst>
              </p:cNvPr>
              <p:cNvSpPr>
                <a:spLocks noChangeAspect="1"/>
              </p:cNvSpPr>
              <p:nvPr/>
            </p:nvSpPr>
            <p:spPr>
              <a:xfrm>
                <a:off x="4936285" y="2806414"/>
                <a:ext cx="143999" cy="143999"/>
              </a:xfrm>
              <a:prstGeom prst="rect">
                <a:avLst/>
              </a:prstGeom>
              <a:solidFill>
                <a:srgbClr val="E1D5E7"/>
              </a:solidFill>
              <a:ln w="12700">
                <a:solidFill>
                  <a:srgbClr val="9673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矩形 135">
                <a:extLst>
                  <a:ext uri="{FF2B5EF4-FFF2-40B4-BE49-F238E27FC236}">
                    <a16:creationId xmlns:a16="http://schemas.microsoft.com/office/drawing/2014/main" id="{9FDA1664-B557-4B05-BF23-5EAA5A70B10D}"/>
                  </a:ext>
                </a:extLst>
              </p:cNvPr>
              <p:cNvSpPr>
                <a:spLocks noChangeAspect="1"/>
              </p:cNvSpPr>
              <p:nvPr/>
            </p:nvSpPr>
            <p:spPr>
              <a:xfrm>
                <a:off x="5146870" y="2806414"/>
                <a:ext cx="143999" cy="143999"/>
              </a:xfrm>
              <a:prstGeom prst="rect">
                <a:avLst/>
              </a:prstGeom>
              <a:solidFill>
                <a:srgbClr val="E1D5E7"/>
              </a:solidFill>
              <a:ln w="12700">
                <a:solidFill>
                  <a:srgbClr val="9673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矩形 136">
                <a:extLst>
                  <a:ext uri="{FF2B5EF4-FFF2-40B4-BE49-F238E27FC236}">
                    <a16:creationId xmlns:a16="http://schemas.microsoft.com/office/drawing/2014/main" id="{88F1CB53-831E-4BB7-B8C3-71E86EE784FD}"/>
                  </a:ext>
                </a:extLst>
              </p:cNvPr>
              <p:cNvSpPr>
                <a:spLocks noChangeAspect="1"/>
              </p:cNvSpPr>
              <p:nvPr/>
            </p:nvSpPr>
            <p:spPr>
              <a:xfrm>
                <a:off x="5357455" y="2806414"/>
                <a:ext cx="143999" cy="143999"/>
              </a:xfrm>
              <a:prstGeom prst="rect">
                <a:avLst/>
              </a:prstGeom>
              <a:solidFill>
                <a:srgbClr val="E1D5E7"/>
              </a:solidFill>
              <a:ln w="12700">
                <a:solidFill>
                  <a:srgbClr val="9673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矩形 137">
                <a:extLst>
                  <a:ext uri="{FF2B5EF4-FFF2-40B4-BE49-F238E27FC236}">
                    <a16:creationId xmlns:a16="http://schemas.microsoft.com/office/drawing/2014/main" id="{DCD68F13-1335-480A-91CB-32B9B6629AB0}"/>
                  </a:ext>
                </a:extLst>
              </p:cNvPr>
              <p:cNvSpPr>
                <a:spLocks noChangeAspect="1"/>
              </p:cNvSpPr>
              <p:nvPr/>
            </p:nvSpPr>
            <p:spPr>
              <a:xfrm>
                <a:off x="5695507" y="2806414"/>
                <a:ext cx="143999" cy="143999"/>
              </a:xfrm>
              <a:prstGeom prst="rect">
                <a:avLst/>
              </a:prstGeom>
              <a:solidFill>
                <a:srgbClr val="E1D5E7"/>
              </a:solidFill>
              <a:ln w="12700">
                <a:solidFill>
                  <a:srgbClr val="9673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文本框 138">
                <a:extLst>
                  <a:ext uri="{FF2B5EF4-FFF2-40B4-BE49-F238E27FC236}">
                    <a16:creationId xmlns:a16="http://schemas.microsoft.com/office/drawing/2014/main" id="{C9B9EB0C-545E-4811-A898-D02F393B1440}"/>
                  </a:ext>
                </a:extLst>
              </p:cNvPr>
              <p:cNvSpPr txBox="1"/>
              <p:nvPr/>
            </p:nvSpPr>
            <p:spPr>
              <a:xfrm rot="10800000">
                <a:off x="5387438" y="2789188"/>
                <a:ext cx="372218" cy="261610"/>
              </a:xfrm>
              <a:prstGeom prst="rect">
                <a:avLst/>
              </a:prstGeom>
              <a:noFill/>
            </p:spPr>
            <p:txBody>
              <a:bodyPr wrap="square" rtlCol="0">
                <a:spAutoFit/>
              </a:bodyPr>
              <a:lstStyle/>
              <a:p>
                <a:r>
                  <a:rPr lang="en-US" altLang="zh-CN" sz="1050" b="1">
                    <a:latin typeface="微软雅黑" panose="020B0503020204020204" pitchFamily="34" charset="-122"/>
                    <a:ea typeface="微软雅黑" panose="020B0503020204020204" pitchFamily="34" charset="-122"/>
                    <a:cs typeface="Times New Roman" panose="02020603050405020304" pitchFamily="18" charset="0"/>
                  </a:rPr>
                  <a:t>…</a:t>
                </a:r>
              </a:p>
            </p:txBody>
          </p:sp>
        </p:grpSp>
        <p:sp>
          <p:nvSpPr>
            <p:cNvPr id="141" name="文本框 140">
              <a:extLst>
                <a:ext uri="{FF2B5EF4-FFF2-40B4-BE49-F238E27FC236}">
                  <a16:creationId xmlns:a16="http://schemas.microsoft.com/office/drawing/2014/main" id="{ADA066F6-701D-483F-AA3F-C9AF33641C6C}"/>
                </a:ext>
              </a:extLst>
            </p:cNvPr>
            <p:cNvSpPr txBox="1"/>
            <p:nvPr/>
          </p:nvSpPr>
          <p:spPr>
            <a:xfrm>
              <a:off x="797906" y="896334"/>
              <a:ext cx="989058" cy="564453"/>
            </a:xfrm>
            <a:prstGeom prst="rect">
              <a:avLst/>
            </a:prstGeom>
            <a:noFill/>
          </p:spPr>
          <p:txBody>
            <a:bodyPr wrap="square" rtlCol="0">
              <a:spAutoFit/>
            </a:bodyPr>
            <a:lstStyle/>
            <a:p>
              <a:r>
                <a:rPr lang="en-US" altLang="zh-CN"/>
                <a:t>Learned</a:t>
              </a:r>
            </a:p>
            <a:p>
              <a:r>
                <a:rPr lang="en-US" altLang="zh-CN"/>
                <a:t>Prompts</a:t>
              </a:r>
              <a:endParaRPr lang="zh-CN" altLang="en-US"/>
            </a:p>
          </p:txBody>
        </p:sp>
        <p:cxnSp>
          <p:nvCxnSpPr>
            <p:cNvPr id="156" name="连接符: 肘形 155">
              <a:extLst>
                <a:ext uri="{FF2B5EF4-FFF2-40B4-BE49-F238E27FC236}">
                  <a16:creationId xmlns:a16="http://schemas.microsoft.com/office/drawing/2014/main" id="{4B5D9887-CE7D-4451-81E7-D4FC963DAA25}"/>
                </a:ext>
              </a:extLst>
            </p:cNvPr>
            <p:cNvCxnSpPr>
              <a:cxnSpLocks/>
              <a:endCxn id="246" idx="2"/>
            </p:cNvCxnSpPr>
            <p:nvPr/>
          </p:nvCxnSpPr>
          <p:spPr>
            <a:xfrm flipV="1">
              <a:off x="4321517" y="3571396"/>
              <a:ext cx="1530776" cy="678917"/>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1" name="连接符: 肘形 170">
              <a:extLst>
                <a:ext uri="{FF2B5EF4-FFF2-40B4-BE49-F238E27FC236}">
                  <a16:creationId xmlns:a16="http://schemas.microsoft.com/office/drawing/2014/main" id="{BC44A4F6-AEA6-45C2-AB07-B4BB1EE0CEB9}"/>
                </a:ext>
              </a:extLst>
            </p:cNvPr>
            <p:cNvCxnSpPr>
              <a:cxnSpLocks/>
              <a:stCxn id="197" idx="0"/>
              <a:endCxn id="118" idx="0"/>
            </p:cNvCxnSpPr>
            <p:nvPr/>
          </p:nvCxnSpPr>
          <p:spPr>
            <a:xfrm>
              <a:off x="3180540" y="1166205"/>
              <a:ext cx="1982139" cy="1417191"/>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8" name="直接箭头连接符 177">
              <a:extLst>
                <a:ext uri="{FF2B5EF4-FFF2-40B4-BE49-F238E27FC236}">
                  <a16:creationId xmlns:a16="http://schemas.microsoft.com/office/drawing/2014/main" id="{C0023A5A-46CA-4D31-9E5C-A342488B409F}"/>
                </a:ext>
              </a:extLst>
            </p:cNvPr>
            <p:cNvCxnSpPr>
              <a:cxnSpLocks/>
              <a:stCxn id="118" idx="6"/>
              <a:endCxn id="226" idx="2"/>
            </p:cNvCxnSpPr>
            <p:nvPr/>
          </p:nvCxnSpPr>
          <p:spPr>
            <a:xfrm>
              <a:off x="5234679" y="2655396"/>
              <a:ext cx="545614"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85" name="直接箭头连接符 184">
              <a:extLst>
                <a:ext uri="{FF2B5EF4-FFF2-40B4-BE49-F238E27FC236}">
                  <a16:creationId xmlns:a16="http://schemas.microsoft.com/office/drawing/2014/main" id="{7DE16AC9-A830-4567-99A0-E73EDE78A4B6}"/>
                </a:ext>
              </a:extLst>
            </p:cNvPr>
            <p:cNvCxnSpPr>
              <a:cxnSpLocks/>
              <a:endCxn id="197" idx="2"/>
            </p:cNvCxnSpPr>
            <p:nvPr/>
          </p:nvCxnSpPr>
          <p:spPr>
            <a:xfrm>
              <a:off x="2588450" y="1013805"/>
              <a:ext cx="543562"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92" name="文本框 191">
              <a:extLst>
                <a:ext uri="{FF2B5EF4-FFF2-40B4-BE49-F238E27FC236}">
                  <a16:creationId xmlns:a16="http://schemas.microsoft.com/office/drawing/2014/main" id="{A78B4B10-2FE4-430C-835F-D717495BAB5F}"/>
                </a:ext>
              </a:extLst>
            </p:cNvPr>
            <p:cNvSpPr txBox="1"/>
            <p:nvPr/>
          </p:nvSpPr>
          <p:spPr>
            <a:xfrm>
              <a:off x="8338759" y="2505355"/>
              <a:ext cx="701644" cy="333540"/>
            </a:xfrm>
            <a:prstGeom prst="rect">
              <a:avLst/>
            </a:prstGeom>
            <a:noFill/>
          </p:spPr>
          <p:txBody>
            <a:bodyPr wrap="square" rtlCol="0">
              <a:spAutoFit/>
            </a:bodyPr>
            <a:lstStyle/>
            <a:p>
              <a:r>
                <a:rPr lang="en-US" altLang="zh-CN"/>
                <a:t>Logits</a:t>
              </a:r>
              <a:endParaRPr lang="zh-CN" altLang="en-US"/>
            </a:p>
          </p:txBody>
        </p:sp>
        <p:sp>
          <p:nvSpPr>
            <p:cNvPr id="197" name="梯形 196">
              <a:extLst>
                <a:ext uri="{FF2B5EF4-FFF2-40B4-BE49-F238E27FC236}">
                  <a16:creationId xmlns:a16="http://schemas.microsoft.com/office/drawing/2014/main" id="{46257E56-468E-4AFC-93F9-35086F0B339B}"/>
                </a:ext>
              </a:extLst>
            </p:cNvPr>
            <p:cNvSpPr/>
            <p:nvPr/>
          </p:nvSpPr>
          <p:spPr>
            <a:xfrm rot="5400000">
              <a:off x="2308274" y="859366"/>
              <a:ext cx="1130854" cy="613678"/>
            </a:xfrm>
            <a:prstGeom prst="trapezoid">
              <a:avLst>
                <a:gd name="adj" fmla="val 32689"/>
              </a:avLst>
            </a:prstGeom>
            <a:solidFill>
              <a:srgbClr val="DEEAFB"/>
            </a:solidFill>
            <a:ln w="190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rPr>
                <a:t>CLIP</a:t>
              </a:r>
            </a:p>
            <a:p>
              <a:pPr algn="ctr"/>
              <a:r>
                <a:rPr lang="en-US" altLang="zh-CN">
                  <a:solidFill>
                    <a:schemeClr val="tx1"/>
                  </a:solidFill>
                </a:rPr>
                <a:t> Text</a:t>
              </a:r>
              <a:endParaRPr lang="zh-CN" altLang="en-US">
                <a:solidFill>
                  <a:schemeClr val="tx1"/>
                </a:solidFill>
              </a:endParaRPr>
            </a:p>
          </p:txBody>
        </p:sp>
        <p:sp>
          <p:nvSpPr>
            <p:cNvPr id="198" name="snowflake_292531">
              <a:extLst>
                <a:ext uri="{FF2B5EF4-FFF2-40B4-BE49-F238E27FC236}">
                  <a16:creationId xmlns:a16="http://schemas.microsoft.com/office/drawing/2014/main" id="{D98562B4-83A3-4D3C-8D29-FF0F73E0513A}"/>
                </a:ext>
              </a:extLst>
            </p:cNvPr>
            <p:cNvSpPr>
              <a:spLocks noChangeAspect="1"/>
            </p:cNvSpPr>
            <p:nvPr/>
          </p:nvSpPr>
          <p:spPr>
            <a:xfrm rot="5400000">
              <a:off x="2621557" y="722489"/>
              <a:ext cx="187743" cy="185811"/>
            </a:xfrm>
            <a:custGeom>
              <a:avLst/>
              <a:gdLst>
                <a:gd name="T0" fmla="*/ 5554 w 6537"/>
                <a:gd name="T1" fmla="*/ 4466 h 6827"/>
                <a:gd name="T2" fmla="*/ 5950 w 6537"/>
                <a:gd name="T3" fmla="*/ 3702 h 6827"/>
                <a:gd name="T4" fmla="*/ 4447 w 6537"/>
                <a:gd name="T5" fmla="*/ 3825 h 6827"/>
                <a:gd name="T6" fmla="*/ 4448 w 6537"/>
                <a:gd name="T7" fmla="*/ 2999 h 6827"/>
                <a:gd name="T8" fmla="*/ 5247 w 6537"/>
                <a:gd name="T9" fmla="*/ 2816 h 6827"/>
                <a:gd name="T10" fmla="*/ 5554 w 6537"/>
                <a:gd name="T11" fmla="*/ 2360 h 6827"/>
                <a:gd name="T12" fmla="*/ 6537 w 6537"/>
                <a:gd name="T13" fmla="*/ 2248 h 6827"/>
                <a:gd name="T14" fmla="*/ 5912 w 6537"/>
                <a:gd name="T15" fmla="*/ 1165 h 6827"/>
                <a:gd name="T16" fmla="*/ 5323 w 6537"/>
                <a:gd name="T17" fmla="*/ 1960 h 6827"/>
                <a:gd name="T18" fmla="*/ 4775 w 6537"/>
                <a:gd name="T19" fmla="*/ 1999 h 6827"/>
                <a:gd name="T20" fmla="*/ 4217 w 6537"/>
                <a:gd name="T21" fmla="*/ 2599 h 6827"/>
                <a:gd name="T22" fmla="*/ 3500 w 6537"/>
                <a:gd name="T23" fmla="*/ 2185 h 6827"/>
                <a:gd name="T24" fmla="*/ 4304 w 6537"/>
                <a:gd name="T25" fmla="*/ 950 h 6827"/>
                <a:gd name="T26" fmla="*/ 3499 w 6537"/>
                <a:gd name="T27" fmla="*/ 907 h 6827"/>
                <a:gd name="T28" fmla="*/ 3894 w 6537"/>
                <a:gd name="T29" fmla="*/ 0 h 6827"/>
                <a:gd name="T30" fmla="*/ 2643 w 6537"/>
                <a:gd name="T31" fmla="*/ 0 h 6827"/>
                <a:gd name="T32" fmla="*/ 3037 w 6537"/>
                <a:gd name="T33" fmla="*/ 907 h 6827"/>
                <a:gd name="T34" fmla="*/ 2177 w 6537"/>
                <a:gd name="T35" fmla="*/ 947 h 6827"/>
                <a:gd name="T36" fmla="*/ 3036 w 6537"/>
                <a:gd name="T37" fmla="*/ 2187 h 6827"/>
                <a:gd name="T38" fmla="*/ 2320 w 6537"/>
                <a:gd name="T39" fmla="*/ 2599 h 6827"/>
                <a:gd name="T40" fmla="*/ 1761 w 6537"/>
                <a:gd name="T41" fmla="*/ 1999 h 6827"/>
                <a:gd name="T42" fmla="*/ 1213 w 6537"/>
                <a:gd name="T43" fmla="*/ 1960 h 6827"/>
                <a:gd name="T44" fmla="*/ 625 w 6537"/>
                <a:gd name="T45" fmla="*/ 1165 h 6827"/>
                <a:gd name="T46" fmla="*/ 0 w 6537"/>
                <a:gd name="T47" fmla="*/ 2248 h 6827"/>
                <a:gd name="T48" fmla="*/ 982 w 6537"/>
                <a:gd name="T49" fmla="*/ 2360 h 6827"/>
                <a:gd name="T50" fmla="*/ 1290 w 6537"/>
                <a:gd name="T51" fmla="*/ 2816 h 6827"/>
                <a:gd name="T52" fmla="*/ 2089 w 6537"/>
                <a:gd name="T53" fmla="*/ 2999 h 6827"/>
                <a:gd name="T54" fmla="*/ 2089 w 6537"/>
                <a:gd name="T55" fmla="*/ 3827 h 6827"/>
                <a:gd name="T56" fmla="*/ 617 w 6537"/>
                <a:gd name="T57" fmla="*/ 3748 h 6827"/>
                <a:gd name="T58" fmla="*/ 982 w 6537"/>
                <a:gd name="T59" fmla="*/ 4466 h 6827"/>
                <a:gd name="T60" fmla="*/ 0 w 6537"/>
                <a:gd name="T61" fmla="*/ 4578 h 6827"/>
                <a:gd name="T62" fmla="*/ 625 w 6537"/>
                <a:gd name="T63" fmla="*/ 5662 h 6827"/>
                <a:gd name="T64" fmla="*/ 1213 w 6537"/>
                <a:gd name="T65" fmla="*/ 4866 h 6827"/>
                <a:gd name="T66" fmla="*/ 1678 w 6537"/>
                <a:gd name="T67" fmla="*/ 5592 h 6827"/>
                <a:gd name="T68" fmla="*/ 2322 w 6537"/>
                <a:gd name="T69" fmla="*/ 4228 h 6827"/>
                <a:gd name="T70" fmla="*/ 3037 w 6537"/>
                <a:gd name="T71" fmla="*/ 4642 h 6827"/>
                <a:gd name="T72" fmla="*/ 2797 w 6537"/>
                <a:gd name="T73" fmla="*/ 5426 h 6827"/>
                <a:gd name="T74" fmla="*/ 3037 w 6537"/>
                <a:gd name="T75" fmla="*/ 5920 h 6827"/>
                <a:gd name="T76" fmla="*/ 2643 w 6537"/>
                <a:gd name="T77" fmla="*/ 6827 h 6827"/>
                <a:gd name="T78" fmla="*/ 3894 w 6537"/>
                <a:gd name="T79" fmla="*/ 6827 h 6827"/>
                <a:gd name="T80" fmla="*/ 3499 w 6537"/>
                <a:gd name="T81" fmla="*/ 5920 h 6827"/>
                <a:gd name="T82" fmla="*/ 3740 w 6537"/>
                <a:gd name="T83" fmla="*/ 5426 h 6827"/>
                <a:gd name="T84" fmla="*/ 3500 w 6537"/>
                <a:gd name="T85" fmla="*/ 4642 h 6827"/>
                <a:gd name="T86" fmla="*/ 4217 w 6537"/>
                <a:gd name="T87" fmla="*/ 4228 h 6827"/>
                <a:gd name="T88" fmla="*/ 4884 w 6537"/>
                <a:gd name="T89" fmla="*/ 5542 h 6827"/>
                <a:gd name="T90" fmla="*/ 5323 w 6537"/>
                <a:gd name="T91" fmla="*/ 4866 h 6827"/>
                <a:gd name="T92" fmla="*/ 5912 w 6537"/>
                <a:gd name="T93" fmla="*/ 5662 h 6827"/>
                <a:gd name="T94" fmla="*/ 6537 w 6537"/>
                <a:gd name="T95" fmla="*/ 4578 h 6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37" h="6827">
                  <a:moveTo>
                    <a:pt x="6369" y="4148"/>
                  </a:moveTo>
                  <a:lnTo>
                    <a:pt x="5554" y="4466"/>
                  </a:lnTo>
                  <a:lnTo>
                    <a:pt x="4949" y="4117"/>
                  </a:lnTo>
                  <a:lnTo>
                    <a:pt x="5950" y="3702"/>
                  </a:lnTo>
                  <a:lnTo>
                    <a:pt x="5773" y="3275"/>
                  </a:lnTo>
                  <a:lnTo>
                    <a:pt x="4447" y="3825"/>
                  </a:lnTo>
                  <a:lnTo>
                    <a:pt x="4209" y="3413"/>
                  </a:lnTo>
                  <a:lnTo>
                    <a:pt x="4448" y="2999"/>
                  </a:lnTo>
                  <a:lnTo>
                    <a:pt x="5079" y="3246"/>
                  </a:lnTo>
                  <a:lnTo>
                    <a:pt x="5247" y="2816"/>
                  </a:lnTo>
                  <a:lnTo>
                    <a:pt x="4960" y="2703"/>
                  </a:lnTo>
                  <a:lnTo>
                    <a:pt x="5554" y="2360"/>
                  </a:lnTo>
                  <a:lnTo>
                    <a:pt x="6369" y="2679"/>
                  </a:lnTo>
                  <a:lnTo>
                    <a:pt x="6537" y="2248"/>
                  </a:lnTo>
                  <a:lnTo>
                    <a:pt x="5791" y="1957"/>
                  </a:lnTo>
                  <a:lnTo>
                    <a:pt x="5912" y="1165"/>
                  </a:lnTo>
                  <a:lnTo>
                    <a:pt x="5455" y="1095"/>
                  </a:lnTo>
                  <a:lnTo>
                    <a:pt x="5323" y="1960"/>
                  </a:lnTo>
                  <a:lnTo>
                    <a:pt x="4729" y="2303"/>
                  </a:lnTo>
                  <a:lnTo>
                    <a:pt x="4775" y="1999"/>
                  </a:lnTo>
                  <a:lnTo>
                    <a:pt x="4319" y="1929"/>
                  </a:lnTo>
                  <a:lnTo>
                    <a:pt x="4217" y="2599"/>
                  </a:lnTo>
                  <a:lnTo>
                    <a:pt x="3739" y="2599"/>
                  </a:lnTo>
                  <a:lnTo>
                    <a:pt x="3500" y="2185"/>
                  </a:lnTo>
                  <a:lnTo>
                    <a:pt x="4592" y="1311"/>
                  </a:lnTo>
                  <a:lnTo>
                    <a:pt x="4304" y="950"/>
                  </a:lnTo>
                  <a:lnTo>
                    <a:pt x="3499" y="1593"/>
                  </a:lnTo>
                  <a:lnTo>
                    <a:pt x="3499" y="907"/>
                  </a:lnTo>
                  <a:lnTo>
                    <a:pt x="4182" y="361"/>
                  </a:lnTo>
                  <a:lnTo>
                    <a:pt x="3894" y="0"/>
                  </a:lnTo>
                  <a:lnTo>
                    <a:pt x="3268" y="500"/>
                  </a:lnTo>
                  <a:lnTo>
                    <a:pt x="2643" y="0"/>
                  </a:lnTo>
                  <a:lnTo>
                    <a:pt x="2354" y="361"/>
                  </a:lnTo>
                  <a:lnTo>
                    <a:pt x="3037" y="907"/>
                  </a:lnTo>
                  <a:lnTo>
                    <a:pt x="3037" y="1606"/>
                  </a:lnTo>
                  <a:lnTo>
                    <a:pt x="2177" y="947"/>
                  </a:lnTo>
                  <a:lnTo>
                    <a:pt x="1896" y="1313"/>
                  </a:lnTo>
                  <a:lnTo>
                    <a:pt x="3036" y="2187"/>
                  </a:lnTo>
                  <a:lnTo>
                    <a:pt x="2798" y="2599"/>
                  </a:lnTo>
                  <a:lnTo>
                    <a:pt x="2320" y="2599"/>
                  </a:lnTo>
                  <a:lnTo>
                    <a:pt x="2218" y="1929"/>
                  </a:lnTo>
                  <a:lnTo>
                    <a:pt x="1761" y="1999"/>
                  </a:lnTo>
                  <a:lnTo>
                    <a:pt x="1808" y="2303"/>
                  </a:lnTo>
                  <a:lnTo>
                    <a:pt x="1213" y="1960"/>
                  </a:lnTo>
                  <a:lnTo>
                    <a:pt x="1082" y="1095"/>
                  </a:lnTo>
                  <a:lnTo>
                    <a:pt x="625" y="1165"/>
                  </a:lnTo>
                  <a:lnTo>
                    <a:pt x="746" y="1957"/>
                  </a:lnTo>
                  <a:lnTo>
                    <a:pt x="0" y="2248"/>
                  </a:lnTo>
                  <a:lnTo>
                    <a:pt x="168" y="2679"/>
                  </a:lnTo>
                  <a:lnTo>
                    <a:pt x="982" y="2360"/>
                  </a:lnTo>
                  <a:lnTo>
                    <a:pt x="1577" y="2703"/>
                  </a:lnTo>
                  <a:lnTo>
                    <a:pt x="1290" y="2816"/>
                  </a:lnTo>
                  <a:lnTo>
                    <a:pt x="1458" y="3246"/>
                  </a:lnTo>
                  <a:lnTo>
                    <a:pt x="2089" y="2999"/>
                  </a:lnTo>
                  <a:lnTo>
                    <a:pt x="2328" y="3413"/>
                  </a:lnTo>
                  <a:lnTo>
                    <a:pt x="2089" y="3827"/>
                  </a:lnTo>
                  <a:lnTo>
                    <a:pt x="785" y="3318"/>
                  </a:lnTo>
                  <a:lnTo>
                    <a:pt x="617" y="3748"/>
                  </a:lnTo>
                  <a:lnTo>
                    <a:pt x="1577" y="4123"/>
                  </a:lnTo>
                  <a:lnTo>
                    <a:pt x="982" y="4466"/>
                  </a:lnTo>
                  <a:lnTo>
                    <a:pt x="168" y="4148"/>
                  </a:lnTo>
                  <a:lnTo>
                    <a:pt x="0" y="4578"/>
                  </a:lnTo>
                  <a:lnTo>
                    <a:pt x="746" y="4870"/>
                  </a:lnTo>
                  <a:lnTo>
                    <a:pt x="625" y="5662"/>
                  </a:lnTo>
                  <a:lnTo>
                    <a:pt x="1082" y="5731"/>
                  </a:lnTo>
                  <a:lnTo>
                    <a:pt x="1213" y="4866"/>
                  </a:lnTo>
                  <a:lnTo>
                    <a:pt x="1819" y="4517"/>
                  </a:lnTo>
                  <a:lnTo>
                    <a:pt x="1678" y="5592"/>
                  </a:lnTo>
                  <a:lnTo>
                    <a:pt x="2136" y="5652"/>
                  </a:lnTo>
                  <a:lnTo>
                    <a:pt x="2322" y="4228"/>
                  </a:lnTo>
                  <a:lnTo>
                    <a:pt x="2798" y="4228"/>
                  </a:lnTo>
                  <a:lnTo>
                    <a:pt x="3037" y="4642"/>
                  </a:lnTo>
                  <a:lnTo>
                    <a:pt x="2508" y="5065"/>
                  </a:lnTo>
                  <a:lnTo>
                    <a:pt x="2797" y="5426"/>
                  </a:lnTo>
                  <a:lnTo>
                    <a:pt x="3037" y="5233"/>
                  </a:lnTo>
                  <a:lnTo>
                    <a:pt x="3037" y="5920"/>
                  </a:lnTo>
                  <a:lnTo>
                    <a:pt x="2354" y="6466"/>
                  </a:lnTo>
                  <a:lnTo>
                    <a:pt x="2643" y="6827"/>
                  </a:lnTo>
                  <a:lnTo>
                    <a:pt x="3268" y="6326"/>
                  </a:lnTo>
                  <a:lnTo>
                    <a:pt x="3894" y="6827"/>
                  </a:lnTo>
                  <a:lnTo>
                    <a:pt x="4182" y="6466"/>
                  </a:lnTo>
                  <a:lnTo>
                    <a:pt x="3499" y="5920"/>
                  </a:lnTo>
                  <a:lnTo>
                    <a:pt x="3499" y="5233"/>
                  </a:lnTo>
                  <a:lnTo>
                    <a:pt x="3740" y="5426"/>
                  </a:lnTo>
                  <a:lnTo>
                    <a:pt x="4028" y="5065"/>
                  </a:lnTo>
                  <a:lnTo>
                    <a:pt x="3500" y="4642"/>
                  </a:lnTo>
                  <a:lnTo>
                    <a:pt x="3739" y="4228"/>
                  </a:lnTo>
                  <a:lnTo>
                    <a:pt x="4217" y="4228"/>
                  </a:lnTo>
                  <a:lnTo>
                    <a:pt x="4427" y="5611"/>
                  </a:lnTo>
                  <a:lnTo>
                    <a:pt x="4884" y="5542"/>
                  </a:lnTo>
                  <a:lnTo>
                    <a:pt x="4729" y="4523"/>
                  </a:lnTo>
                  <a:lnTo>
                    <a:pt x="5323" y="4866"/>
                  </a:lnTo>
                  <a:lnTo>
                    <a:pt x="5455" y="5731"/>
                  </a:lnTo>
                  <a:lnTo>
                    <a:pt x="5912" y="5662"/>
                  </a:lnTo>
                  <a:lnTo>
                    <a:pt x="5791" y="4870"/>
                  </a:lnTo>
                  <a:lnTo>
                    <a:pt x="6537" y="4578"/>
                  </a:lnTo>
                  <a:lnTo>
                    <a:pt x="6369" y="4148"/>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Times New Roman" panose="02020603050405020304" pitchFamily="18" charset="0"/>
              </a:endParaRPr>
            </a:p>
          </p:txBody>
        </p:sp>
        <p:cxnSp>
          <p:nvCxnSpPr>
            <p:cNvPr id="217" name="连接符: 肘形 216">
              <a:extLst>
                <a:ext uri="{FF2B5EF4-FFF2-40B4-BE49-F238E27FC236}">
                  <a16:creationId xmlns:a16="http://schemas.microsoft.com/office/drawing/2014/main" id="{876D30CC-2535-4689-B50C-879644143C65}"/>
                </a:ext>
              </a:extLst>
            </p:cNvPr>
            <p:cNvCxnSpPr>
              <a:cxnSpLocks/>
            </p:cNvCxnSpPr>
            <p:nvPr/>
          </p:nvCxnSpPr>
          <p:spPr>
            <a:xfrm rot="5400000" flipH="1" flipV="1">
              <a:off x="6061704" y="2315695"/>
              <a:ext cx="500284" cy="179118"/>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20" name="矩形: 圆角 219">
              <a:extLst>
                <a:ext uri="{FF2B5EF4-FFF2-40B4-BE49-F238E27FC236}">
                  <a16:creationId xmlns:a16="http://schemas.microsoft.com/office/drawing/2014/main" id="{AEB8B32E-E2EA-4466-A444-A983FB3D0611}"/>
                </a:ext>
              </a:extLst>
            </p:cNvPr>
            <p:cNvSpPr/>
            <p:nvPr/>
          </p:nvSpPr>
          <p:spPr>
            <a:xfrm>
              <a:off x="6391367" y="2002472"/>
              <a:ext cx="582046" cy="32012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rPr>
                <a:t>Var</a:t>
              </a:r>
              <a:endParaRPr lang="zh-CN" altLang="en-US">
                <a:solidFill>
                  <a:schemeClr val="tx1"/>
                </a:solidFill>
              </a:endParaRPr>
            </a:p>
          </p:txBody>
        </p:sp>
        <p:sp>
          <p:nvSpPr>
            <p:cNvPr id="226" name="椭圆 225">
              <a:extLst>
                <a:ext uri="{FF2B5EF4-FFF2-40B4-BE49-F238E27FC236}">
                  <a16:creationId xmlns:a16="http://schemas.microsoft.com/office/drawing/2014/main" id="{DA9DC6C3-E026-4E75-9530-9E93B2373761}"/>
                </a:ext>
              </a:extLst>
            </p:cNvPr>
            <p:cNvSpPr/>
            <p:nvPr/>
          </p:nvSpPr>
          <p:spPr>
            <a:xfrm>
              <a:off x="5780293" y="2583396"/>
              <a:ext cx="144000" cy="144000"/>
            </a:xfrm>
            <a:prstGeom prst="ellipse">
              <a:avLst/>
            </a:prstGeom>
            <a:noFill/>
            <a:ln w="12700">
              <a:solidFill>
                <a:srgbClr val="4955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7" name="直接连接符 226">
              <a:extLst>
                <a:ext uri="{FF2B5EF4-FFF2-40B4-BE49-F238E27FC236}">
                  <a16:creationId xmlns:a16="http://schemas.microsoft.com/office/drawing/2014/main" id="{F6F8E0A6-436F-4034-8920-FDB31AAD1BBC}"/>
                </a:ext>
              </a:extLst>
            </p:cNvPr>
            <p:cNvCxnSpPr>
              <a:cxnSpLocks/>
              <a:stCxn id="226" idx="3"/>
              <a:endCxn id="226" idx="7"/>
            </p:cNvCxnSpPr>
            <p:nvPr/>
          </p:nvCxnSpPr>
          <p:spPr>
            <a:xfrm flipV="1">
              <a:off x="5801381" y="2604484"/>
              <a:ext cx="101824" cy="101824"/>
            </a:xfrm>
            <a:prstGeom prst="line">
              <a:avLst/>
            </a:prstGeom>
            <a:ln w="12700">
              <a:solidFill>
                <a:srgbClr val="495589"/>
              </a:solidFill>
            </a:ln>
          </p:spPr>
          <p:style>
            <a:lnRef idx="1">
              <a:schemeClr val="accent1"/>
            </a:lnRef>
            <a:fillRef idx="0">
              <a:schemeClr val="accent1"/>
            </a:fillRef>
            <a:effectRef idx="0">
              <a:schemeClr val="accent1"/>
            </a:effectRef>
            <a:fontRef idx="minor">
              <a:schemeClr val="tx1"/>
            </a:fontRef>
          </p:style>
        </p:cxnSp>
        <p:cxnSp>
          <p:nvCxnSpPr>
            <p:cNvPr id="228" name="直接连接符 227">
              <a:extLst>
                <a:ext uri="{FF2B5EF4-FFF2-40B4-BE49-F238E27FC236}">
                  <a16:creationId xmlns:a16="http://schemas.microsoft.com/office/drawing/2014/main" id="{6F625B2E-F282-4FD8-A0C0-5CF4E05084E7}"/>
                </a:ext>
              </a:extLst>
            </p:cNvPr>
            <p:cNvCxnSpPr>
              <a:cxnSpLocks/>
              <a:stCxn id="226" idx="1"/>
              <a:endCxn id="226" idx="5"/>
            </p:cNvCxnSpPr>
            <p:nvPr/>
          </p:nvCxnSpPr>
          <p:spPr>
            <a:xfrm>
              <a:off x="5801381" y="2604484"/>
              <a:ext cx="101824" cy="101824"/>
            </a:xfrm>
            <a:prstGeom prst="line">
              <a:avLst/>
            </a:prstGeom>
            <a:ln w="12700">
              <a:solidFill>
                <a:srgbClr val="495589"/>
              </a:solidFill>
            </a:ln>
          </p:spPr>
          <p:style>
            <a:lnRef idx="1">
              <a:schemeClr val="accent1"/>
            </a:lnRef>
            <a:fillRef idx="0">
              <a:schemeClr val="accent1"/>
            </a:fillRef>
            <a:effectRef idx="0">
              <a:schemeClr val="accent1"/>
            </a:effectRef>
            <a:fontRef idx="minor">
              <a:schemeClr val="tx1"/>
            </a:fontRef>
          </p:style>
        </p:cxnSp>
        <p:sp>
          <p:nvSpPr>
            <p:cNvPr id="246" name="矩形: 圆角 245">
              <a:extLst>
                <a:ext uri="{FF2B5EF4-FFF2-40B4-BE49-F238E27FC236}">
                  <a16:creationId xmlns:a16="http://schemas.microsoft.com/office/drawing/2014/main" id="{574825D2-0C36-43EB-BB17-55B9031B8220}"/>
                </a:ext>
              </a:extLst>
            </p:cNvPr>
            <p:cNvSpPr/>
            <p:nvPr/>
          </p:nvSpPr>
          <p:spPr>
            <a:xfrm>
              <a:off x="5514196" y="3236987"/>
              <a:ext cx="676193" cy="32012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rPr>
                <a:t>Mean</a:t>
              </a:r>
              <a:endParaRPr lang="zh-CN" altLang="en-US">
                <a:solidFill>
                  <a:schemeClr val="tx1"/>
                </a:solidFill>
              </a:endParaRPr>
            </a:p>
          </p:txBody>
        </p:sp>
        <p:cxnSp>
          <p:nvCxnSpPr>
            <p:cNvPr id="251" name="直接箭头连接符 250">
              <a:extLst>
                <a:ext uri="{FF2B5EF4-FFF2-40B4-BE49-F238E27FC236}">
                  <a16:creationId xmlns:a16="http://schemas.microsoft.com/office/drawing/2014/main" id="{04772208-4949-42A0-B642-4DD45B7F97A7}"/>
                </a:ext>
              </a:extLst>
            </p:cNvPr>
            <p:cNvCxnSpPr>
              <a:cxnSpLocks/>
              <a:stCxn id="246" idx="0"/>
              <a:endCxn id="226" idx="4"/>
            </p:cNvCxnSpPr>
            <p:nvPr/>
          </p:nvCxnSpPr>
          <p:spPr>
            <a:xfrm flipV="1">
              <a:off x="5852293" y="2727396"/>
              <a:ext cx="0" cy="50959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55" name="直接箭头连接符 254">
              <a:extLst>
                <a:ext uri="{FF2B5EF4-FFF2-40B4-BE49-F238E27FC236}">
                  <a16:creationId xmlns:a16="http://schemas.microsoft.com/office/drawing/2014/main" id="{B2405932-5DB5-43E4-8245-A5D4E90234C3}"/>
                </a:ext>
              </a:extLst>
            </p:cNvPr>
            <p:cNvCxnSpPr>
              <a:cxnSpLocks/>
              <a:stCxn id="226" idx="6"/>
              <a:endCxn id="266" idx="2"/>
            </p:cNvCxnSpPr>
            <p:nvPr/>
          </p:nvCxnSpPr>
          <p:spPr>
            <a:xfrm>
              <a:off x="5924293" y="2655396"/>
              <a:ext cx="1142033"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66" name="椭圆 265">
              <a:extLst>
                <a:ext uri="{FF2B5EF4-FFF2-40B4-BE49-F238E27FC236}">
                  <a16:creationId xmlns:a16="http://schemas.microsoft.com/office/drawing/2014/main" id="{E2FE24E0-48BF-4AB5-BCEE-8F0F6BDC6F69}"/>
                </a:ext>
              </a:extLst>
            </p:cNvPr>
            <p:cNvSpPr/>
            <p:nvPr/>
          </p:nvSpPr>
          <p:spPr>
            <a:xfrm>
              <a:off x="7066326" y="2583396"/>
              <a:ext cx="144000" cy="144000"/>
            </a:xfrm>
            <a:prstGeom prst="ellipse">
              <a:avLst/>
            </a:prstGeom>
            <a:noFill/>
            <a:ln w="12700">
              <a:solidFill>
                <a:srgbClr val="49558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7" name="直接连接符 266">
              <a:extLst>
                <a:ext uri="{FF2B5EF4-FFF2-40B4-BE49-F238E27FC236}">
                  <a16:creationId xmlns:a16="http://schemas.microsoft.com/office/drawing/2014/main" id="{B8BC3989-D6C0-4AC3-B84F-8281A07D80DA}"/>
                </a:ext>
              </a:extLst>
            </p:cNvPr>
            <p:cNvCxnSpPr>
              <a:cxnSpLocks/>
              <a:stCxn id="266" idx="3"/>
              <a:endCxn id="266" idx="7"/>
            </p:cNvCxnSpPr>
            <p:nvPr/>
          </p:nvCxnSpPr>
          <p:spPr>
            <a:xfrm flipV="1">
              <a:off x="7087414" y="2604484"/>
              <a:ext cx="101824" cy="101824"/>
            </a:xfrm>
            <a:prstGeom prst="line">
              <a:avLst/>
            </a:prstGeom>
            <a:ln w="12700">
              <a:solidFill>
                <a:srgbClr val="495589"/>
              </a:solidFill>
            </a:ln>
          </p:spPr>
          <p:style>
            <a:lnRef idx="1">
              <a:schemeClr val="accent1"/>
            </a:lnRef>
            <a:fillRef idx="0">
              <a:schemeClr val="accent1"/>
            </a:fillRef>
            <a:effectRef idx="0">
              <a:schemeClr val="accent1"/>
            </a:effectRef>
            <a:fontRef idx="minor">
              <a:schemeClr val="tx1"/>
            </a:fontRef>
          </p:style>
        </p:cxnSp>
        <p:cxnSp>
          <p:nvCxnSpPr>
            <p:cNvPr id="268" name="直接连接符 267">
              <a:extLst>
                <a:ext uri="{FF2B5EF4-FFF2-40B4-BE49-F238E27FC236}">
                  <a16:creationId xmlns:a16="http://schemas.microsoft.com/office/drawing/2014/main" id="{4F403003-42CB-4348-A120-D05774745A64}"/>
                </a:ext>
              </a:extLst>
            </p:cNvPr>
            <p:cNvCxnSpPr>
              <a:cxnSpLocks/>
              <a:stCxn id="266" idx="1"/>
              <a:endCxn id="266" idx="5"/>
            </p:cNvCxnSpPr>
            <p:nvPr/>
          </p:nvCxnSpPr>
          <p:spPr>
            <a:xfrm>
              <a:off x="7087414" y="2604484"/>
              <a:ext cx="101824" cy="101824"/>
            </a:xfrm>
            <a:prstGeom prst="line">
              <a:avLst/>
            </a:prstGeom>
            <a:ln w="12700">
              <a:solidFill>
                <a:srgbClr val="495589"/>
              </a:solidFill>
            </a:ln>
          </p:spPr>
          <p:style>
            <a:lnRef idx="1">
              <a:schemeClr val="accent1"/>
            </a:lnRef>
            <a:fillRef idx="0">
              <a:schemeClr val="accent1"/>
            </a:fillRef>
            <a:effectRef idx="0">
              <a:schemeClr val="accent1"/>
            </a:effectRef>
            <a:fontRef idx="minor">
              <a:schemeClr val="tx1"/>
            </a:fontRef>
          </p:style>
        </p:cxnSp>
        <p:cxnSp>
          <p:nvCxnSpPr>
            <p:cNvPr id="272" name="直接箭头连接符 271">
              <a:extLst>
                <a:ext uri="{FF2B5EF4-FFF2-40B4-BE49-F238E27FC236}">
                  <a16:creationId xmlns:a16="http://schemas.microsoft.com/office/drawing/2014/main" id="{50390CAF-45DA-4F7D-A957-73F4561C2786}"/>
                </a:ext>
              </a:extLst>
            </p:cNvPr>
            <p:cNvCxnSpPr>
              <a:cxnSpLocks/>
              <a:stCxn id="266" idx="6"/>
              <a:endCxn id="280" idx="2"/>
            </p:cNvCxnSpPr>
            <p:nvPr/>
          </p:nvCxnSpPr>
          <p:spPr>
            <a:xfrm>
              <a:off x="7210326" y="2655396"/>
              <a:ext cx="236024" cy="798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74" name="连接符: 肘形 273">
              <a:extLst>
                <a:ext uri="{FF2B5EF4-FFF2-40B4-BE49-F238E27FC236}">
                  <a16:creationId xmlns:a16="http://schemas.microsoft.com/office/drawing/2014/main" id="{7C77F182-4D4A-48EE-B90D-0D0B16A8F2A1}"/>
                </a:ext>
              </a:extLst>
            </p:cNvPr>
            <p:cNvCxnSpPr>
              <a:cxnSpLocks/>
              <a:stCxn id="220" idx="3"/>
              <a:endCxn id="266" idx="0"/>
            </p:cNvCxnSpPr>
            <p:nvPr/>
          </p:nvCxnSpPr>
          <p:spPr>
            <a:xfrm>
              <a:off x="6973413" y="2162533"/>
              <a:ext cx="164913" cy="420863"/>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80" name="矩形: 圆角 279">
              <a:extLst>
                <a:ext uri="{FF2B5EF4-FFF2-40B4-BE49-F238E27FC236}">
                  <a16:creationId xmlns:a16="http://schemas.microsoft.com/office/drawing/2014/main" id="{1ECB0847-BDBA-44E0-83E0-2FE7459EC4CB}"/>
                </a:ext>
              </a:extLst>
            </p:cNvPr>
            <p:cNvSpPr/>
            <p:nvPr/>
          </p:nvSpPr>
          <p:spPr>
            <a:xfrm rot="5400000">
              <a:off x="7084174" y="2364647"/>
              <a:ext cx="1321824" cy="59747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rPr>
                <a:t>Min-Max Aggregator</a:t>
              </a:r>
              <a:endParaRPr lang="zh-CN" altLang="en-US">
                <a:solidFill>
                  <a:schemeClr val="tx1"/>
                </a:solidFill>
              </a:endParaRPr>
            </a:p>
          </p:txBody>
        </p:sp>
        <p:cxnSp>
          <p:nvCxnSpPr>
            <p:cNvPr id="84" name="直接箭头连接符 83">
              <a:extLst>
                <a:ext uri="{FF2B5EF4-FFF2-40B4-BE49-F238E27FC236}">
                  <a16:creationId xmlns:a16="http://schemas.microsoft.com/office/drawing/2014/main" id="{02A82FFD-8CA7-4DA8-928C-0041FFD607E9}"/>
                </a:ext>
              </a:extLst>
            </p:cNvPr>
            <p:cNvCxnSpPr>
              <a:cxnSpLocks/>
              <a:stCxn id="280" idx="0"/>
              <a:endCxn id="192" idx="1"/>
            </p:cNvCxnSpPr>
            <p:nvPr/>
          </p:nvCxnSpPr>
          <p:spPr>
            <a:xfrm>
              <a:off x="8043823" y="2663385"/>
              <a:ext cx="294935" cy="874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86" name="文本框 85">
              <a:extLst>
                <a:ext uri="{FF2B5EF4-FFF2-40B4-BE49-F238E27FC236}">
                  <a16:creationId xmlns:a16="http://schemas.microsoft.com/office/drawing/2014/main" id="{BD32D515-AB58-4A51-A77F-B3A2C25567AE}"/>
                </a:ext>
              </a:extLst>
            </p:cNvPr>
            <p:cNvSpPr txBox="1"/>
            <p:nvPr/>
          </p:nvSpPr>
          <p:spPr>
            <a:xfrm>
              <a:off x="6820413" y="3454217"/>
              <a:ext cx="1476908" cy="333540"/>
            </a:xfrm>
            <a:prstGeom prst="rect">
              <a:avLst/>
            </a:prstGeom>
            <a:noFill/>
          </p:spPr>
          <p:txBody>
            <a:bodyPr wrap="square" lIns="91440" tIns="45720" rIns="91440" bIns="45720" rtlCol="0" anchor="t">
              <a:spAutoFit/>
            </a:bodyPr>
            <a:lstStyle/>
            <a:p>
              <a:r>
                <a:rPr lang="zh-CN" altLang="en-US"/>
                <a:t>二次加权聚合</a:t>
              </a:r>
            </a:p>
          </p:txBody>
        </p:sp>
        <p:sp>
          <p:nvSpPr>
            <p:cNvPr id="88" name="文本框 87">
              <a:extLst>
                <a:ext uri="{FF2B5EF4-FFF2-40B4-BE49-F238E27FC236}">
                  <a16:creationId xmlns:a16="http://schemas.microsoft.com/office/drawing/2014/main" id="{749034EC-A190-4BFF-8DB8-A8292DD1355F}"/>
                </a:ext>
              </a:extLst>
            </p:cNvPr>
            <p:cNvSpPr txBox="1"/>
            <p:nvPr/>
          </p:nvSpPr>
          <p:spPr>
            <a:xfrm>
              <a:off x="3579841" y="1890264"/>
              <a:ext cx="1296429" cy="333540"/>
            </a:xfrm>
            <a:prstGeom prst="rect">
              <a:avLst/>
            </a:prstGeom>
            <a:noFill/>
          </p:spPr>
          <p:txBody>
            <a:bodyPr wrap="square" rtlCol="0">
              <a:spAutoFit/>
            </a:bodyPr>
            <a:lstStyle/>
            <a:p>
              <a:pPr algn="r"/>
              <a:r>
                <a:rPr lang="zh-CN" altLang="en-US"/>
                <a:t>图文特征融合</a:t>
              </a:r>
              <a:endParaRPr lang="en-US" altLang="zh-CN"/>
            </a:p>
          </p:txBody>
        </p:sp>
        <p:sp>
          <p:nvSpPr>
            <p:cNvPr id="149" name="文本框 148">
              <a:extLst>
                <a:ext uri="{FF2B5EF4-FFF2-40B4-BE49-F238E27FC236}">
                  <a16:creationId xmlns:a16="http://schemas.microsoft.com/office/drawing/2014/main" id="{FB088FE5-B199-4956-943E-7E01FD3463BC}"/>
                </a:ext>
              </a:extLst>
            </p:cNvPr>
            <p:cNvSpPr txBox="1"/>
            <p:nvPr/>
          </p:nvSpPr>
          <p:spPr>
            <a:xfrm>
              <a:off x="4330322" y="3148824"/>
              <a:ext cx="367521" cy="832060"/>
            </a:xfrm>
            <a:prstGeom prst="rect">
              <a:avLst/>
            </a:prstGeom>
            <a:noFill/>
          </p:spPr>
          <p:txBody>
            <a:bodyPr vert="eaVert" wrap="square" rtlCol="0">
              <a:spAutoFit/>
            </a:bodyPr>
            <a:lstStyle/>
            <a:p>
              <a:r>
                <a:rPr lang="zh-CN" altLang="en-US" sz="1100"/>
                <a:t>文本特征</a:t>
              </a:r>
            </a:p>
          </p:txBody>
        </p:sp>
        <p:sp>
          <p:nvSpPr>
            <p:cNvPr id="150" name="文本框 149">
              <a:extLst>
                <a:ext uri="{FF2B5EF4-FFF2-40B4-BE49-F238E27FC236}">
                  <a16:creationId xmlns:a16="http://schemas.microsoft.com/office/drawing/2014/main" id="{97FE26C1-0E23-4C90-BAFB-7A9FBCBF5D94}"/>
                </a:ext>
              </a:extLst>
            </p:cNvPr>
            <p:cNvSpPr txBox="1"/>
            <p:nvPr/>
          </p:nvSpPr>
          <p:spPr>
            <a:xfrm>
              <a:off x="4248933" y="3999085"/>
              <a:ext cx="837973" cy="478930"/>
            </a:xfrm>
            <a:prstGeom prst="rect">
              <a:avLst/>
            </a:prstGeom>
            <a:noFill/>
          </p:spPr>
          <p:txBody>
            <a:bodyPr wrap="square" rtlCol="0">
              <a:spAutoFit/>
            </a:bodyPr>
            <a:lstStyle/>
            <a:p>
              <a:r>
                <a:rPr lang="zh-CN" altLang="en-US" sz="1100"/>
                <a:t>相似度</a:t>
              </a:r>
              <a:endParaRPr lang="en-US" altLang="zh-CN" sz="1100"/>
            </a:p>
            <a:p>
              <a:r>
                <a:rPr lang="zh-CN" altLang="en-US" sz="1100"/>
                <a:t>得分</a:t>
              </a:r>
            </a:p>
          </p:txBody>
        </p:sp>
      </p:grpSp>
      <p:graphicFrame>
        <p:nvGraphicFramePr>
          <p:cNvPr id="3" name="表格 3">
            <a:extLst>
              <a:ext uri="{FF2B5EF4-FFF2-40B4-BE49-F238E27FC236}">
                <a16:creationId xmlns:a16="http://schemas.microsoft.com/office/drawing/2014/main" id="{D3030908-41EA-4154-9665-CC9D0F49C310}"/>
              </a:ext>
            </a:extLst>
          </p:cNvPr>
          <p:cNvGraphicFramePr>
            <a:graphicFrameLocks noGrp="1"/>
          </p:cNvGraphicFramePr>
          <p:nvPr>
            <p:extLst>
              <p:ext uri="{D42A27DB-BD31-4B8C-83A1-F6EECF244321}">
                <p14:modId xmlns:p14="http://schemas.microsoft.com/office/powerpoint/2010/main" val="4123219078"/>
              </p:ext>
            </p:extLst>
          </p:nvPr>
        </p:nvGraphicFramePr>
        <p:xfrm>
          <a:off x="6327486" y="4000479"/>
          <a:ext cx="1894846" cy="1036320"/>
        </p:xfrm>
        <a:graphic>
          <a:graphicData uri="http://schemas.openxmlformats.org/drawingml/2006/table">
            <a:tbl>
              <a:tblPr firstRow="1" bandRow="1">
                <a:tableStyleId>{93296810-A885-4BE3-A3E7-6D5BEEA58F35}</a:tableStyleId>
              </a:tblPr>
              <a:tblGrid>
                <a:gridCol w="955208">
                  <a:extLst>
                    <a:ext uri="{9D8B030D-6E8A-4147-A177-3AD203B41FA5}">
                      <a16:colId xmlns:a16="http://schemas.microsoft.com/office/drawing/2014/main" val="3926861565"/>
                    </a:ext>
                  </a:extLst>
                </a:gridCol>
                <a:gridCol w="939638">
                  <a:extLst>
                    <a:ext uri="{9D8B030D-6E8A-4147-A177-3AD203B41FA5}">
                      <a16:colId xmlns:a16="http://schemas.microsoft.com/office/drawing/2014/main" val="1685011303"/>
                    </a:ext>
                  </a:extLst>
                </a:gridCol>
              </a:tblGrid>
              <a:tr h="219624">
                <a:tc>
                  <a:txBody>
                    <a:bodyPr/>
                    <a:lstStyle/>
                    <a:p>
                      <a:pPr algn="ctr"/>
                      <a:r>
                        <a:rPr lang="en-US" altLang="zh-CN" sz="1100"/>
                        <a:t>Blocks</a:t>
                      </a:r>
                      <a:endParaRPr lang="zh-CN" altLang="en-US" sz="1100"/>
                    </a:p>
                  </a:txBody>
                  <a:tcPr/>
                </a:tc>
                <a:tc>
                  <a:txBody>
                    <a:bodyPr/>
                    <a:lstStyle/>
                    <a:p>
                      <a:pPr algn="ctr"/>
                      <a:r>
                        <a:rPr lang="en-US" altLang="zh-CN" sz="1100"/>
                        <a:t>Similarity</a:t>
                      </a:r>
                      <a:endParaRPr lang="zh-CN" altLang="en-US" sz="1100"/>
                    </a:p>
                  </a:txBody>
                  <a:tcPr/>
                </a:tc>
                <a:extLst>
                  <a:ext uri="{0D108BD9-81ED-4DB2-BD59-A6C34878D82A}">
                    <a16:rowId xmlns:a16="http://schemas.microsoft.com/office/drawing/2014/main" val="2641624165"/>
                  </a:ext>
                </a:extLst>
              </a:tr>
              <a:tr h="219624">
                <a:tc>
                  <a:txBody>
                    <a:bodyPr/>
                    <a:lstStyle/>
                    <a:p>
                      <a:pPr algn="ctr"/>
                      <a:r>
                        <a:rPr lang="en-US" altLang="zh-CN" sz="1100"/>
                        <a:t>Block 1</a:t>
                      </a:r>
                      <a:endParaRPr lang="zh-CN" altLang="en-US" sz="1100"/>
                    </a:p>
                  </a:txBody>
                  <a:tcPr/>
                </a:tc>
                <a:tc>
                  <a:txBody>
                    <a:bodyPr/>
                    <a:lstStyle/>
                    <a:p>
                      <a:pPr algn="ctr"/>
                      <a:r>
                        <a:rPr lang="en-US" altLang="zh-CN" sz="1100">
                          <a:solidFill>
                            <a:srgbClr val="FF0000"/>
                          </a:solidFill>
                        </a:rPr>
                        <a:t>0.78</a:t>
                      </a:r>
                      <a:endParaRPr lang="zh-CN" altLang="en-US" sz="1100">
                        <a:solidFill>
                          <a:srgbClr val="FF0000"/>
                        </a:solidFill>
                      </a:endParaRPr>
                    </a:p>
                  </a:txBody>
                  <a:tcPr/>
                </a:tc>
                <a:extLst>
                  <a:ext uri="{0D108BD9-81ED-4DB2-BD59-A6C34878D82A}">
                    <a16:rowId xmlns:a16="http://schemas.microsoft.com/office/drawing/2014/main" val="3935213566"/>
                  </a:ext>
                </a:extLst>
              </a:tr>
              <a:tr h="219624">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altLang="zh-CN" sz="1100"/>
                        <a:t>Block 2</a:t>
                      </a:r>
                      <a:endParaRPr lang="zh-CN" altLang="en-US" sz="1100"/>
                    </a:p>
                  </a:txBody>
                  <a:tcPr/>
                </a:tc>
                <a:tc>
                  <a:txBody>
                    <a:bodyPr/>
                    <a:lstStyle/>
                    <a:p>
                      <a:pPr algn="ctr"/>
                      <a:r>
                        <a:rPr lang="en-US" altLang="zh-CN" sz="1100">
                          <a:solidFill>
                            <a:schemeClr val="bg1">
                              <a:lumMod val="65000"/>
                            </a:schemeClr>
                          </a:solidFill>
                        </a:rPr>
                        <a:t>0.24</a:t>
                      </a:r>
                      <a:endParaRPr lang="zh-CN" altLang="en-US" sz="1100">
                        <a:solidFill>
                          <a:schemeClr val="bg1">
                            <a:lumMod val="65000"/>
                          </a:schemeClr>
                        </a:solidFill>
                      </a:endParaRPr>
                    </a:p>
                  </a:txBody>
                  <a:tcPr/>
                </a:tc>
                <a:extLst>
                  <a:ext uri="{0D108BD9-81ED-4DB2-BD59-A6C34878D82A}">
                    <a16:rowId xmlns:a16="http://schemas.microsoft.com/office/drawing/2014/main" val="3263370610"/>
                  </a:ext>
                </a:extLst>
              </a:tr>
              <a:tr h="219624">
                <a:tc>
                  <a:txBody>
                    <a:bodyPr/>
                    <a:lstStyle/>
                    <a:p>
                      <a:pPr algn="ctr"/>
                      <a:r>
                        <a:rPr lang="en-US" altLang="zh-CN" sz="1100"/>
                        <a:t>……</a:t>
                      </a:r>
                      <a:endParaRPr lang="zh-CN" altLang="en-US" sz="1100"/>
                    </a:p>
                  </a:txBody>
                  <a:tcPr/>
                </a:tc>
                <a:tc>
                  <a:txBody>
                    <a:bodyPr/>
                    <a:lstStyle/>
                    <a:p>
                      <a:pPr algn="ctr"/>
                      <a:r>
                        <a:rPr lang="en-US" altLang="zh-CN" sz="1100"/>
                        <a:t>......</a:t>
                      </a:r>
                      <a:endParaRPr lang="zh-CN" altLang="en-US" sz="1100"/>
                    </a:p>
                  </a:txBody>
                  <a:tcPr/>
                </a:tc>
                <a:extLst>
                  <a:ext uri="{0D108BD9-81ED-4DB2-BD59-A6C34878D82A}">
                    <a16:rowId xmlns:a16="http://schemas.microsoft.com/office/drawing/2014/main" val="3195741547"/>
                  </a:ext>
                </a:extLst>
              </a:tr>
            </a:tbl>
          </a:graphicData>
        </a:graphic>
      </p:graphicFrame>
      <p:graphicFrame>
        <p:nvGraphicFramePr>
          <p:cNvPr id="5" name="表格 4">
            <a:extLst>
              <a:ext uri="{FF2B5EF4-FFF2-40B4-BE49-F238E27FC236}">
                <a16:creationId xmlns:a16="http://schemas.microsoft.com/office/drawing/2014/main" id="{F77FE188-5F99-4F95-A4F3-FF9D70F050BF}"/>
              </a:ext>
            </a:extLst>
          </p:cNvPr>
          <p:cNvGraphicFramePr>
            <a:graphicFrameLocks noGrp="1"/>
          </p:cNvGraphicFramePr>
          <p:nvPr>
            <p:extLst>
              <p:ext uri="{D42A27DB-BD31-4B8C-83A1-F6EECF244321}">
                <p14:modId xmlns:p14="http://schemas.microsoft.com/office/powerpoint/2010/main" val="4077983475"/>
              </p:ext>
            </p:extLst>
          </p:nvPr>
        </p:nvGraphicFramePr>
        <p:xfrm>
          <a:off x="5610889" y="1160108"/>
          <a:ext cx="3246391" cy="720090"/>
        </p:xfrm>
        <a:graphic>
          <a:graphicData uri="http://schemas.openxmlformats.org/drawingml/2006/table">
            <a:tbl>
              <a:tblPr>
                <a:tableStyleId>{5C22544A-7EE6-4342-B048-85BDC9FD1C3A}</a:tableStyleId>
              </a:tblPr>
              <a:tblGrid>
                <a:gridCol w="603001">
                  <a:extLst>
                    <a:ext uri="{9D8B030D-6E8A-4147-A177-3AD203B41FA5}">
                      <a16:colId xmlns:a16="http://schemas.microsoft.com/office/drawing/2014/main" val="2709335245"/>
                    </a:ext>
                  </a:extLst>
                </a:gridCol>
                <a:gridCol w="588978">
                  <a:extLst>
                    <a:ext uri="{9D8B030D-6E8A-4147-A177-3AD203B41FA5}">
                      <a16:colId xmlns:a16="http://schemas.microsoft.com/office/drawing/2014/main" val="3183910868"/>
                    </a:ext>
                  </a:extLst>
                </a:gridCol>
                <a:gridCol w="536391">
                  <a:extLst>
                    <a:ext uri="{9D8B030D-6E8A-4147-A177-3AD203B41FA5}">
                      <a16:colId xmlns:a16="http://schemas.microsoft.com/office/drawing/2014/main" val="2531128041"/>
                    </a:ext>
                  </a:extLst>
                </a:gridCol>
                <a:gridCol w="294489">
                  <a:extLst>
                    <a:ext uri="{9D8B030D-6E8A-4147-A177-3AD203B41FA5}">
                      <a16:colId xmlns:a16="http://schemas.microsoft.com/office/drawing/2014/main" val="4135640648"/>
                    </a:ext>
                  </a:extLst>
                </a:gridCol>
                <a:gridCol w="693768">
                  <a:extLst>
                    <a:ext uri="{9D8B030D-6E8A-4147-A177-3AD203B41FA5}">
                      <a16:colId xmlns:a16="http://schemas.microsoft.com/office/drawing/2014/main" val="3873010503"/>
                    </a:ext>
                  </a:extLst>
                </a:gridCol>
                <a:gridCol w="529764">
                  <a:extLst>
                    <a:ext uri="{9D8B030D-6E8A-4147-A177-3AD203B41FA5}">
                      <a16:colId xmlns:a16="http://schemas.microsoft.com/office/drawing/2014/main" val="2702494732"/>
                    </a:ext>
                  </a:extLst>
                </a:gridCol>
              </a:tblGrid>
              <a:tr h="180975">
                <a:tc>
                  <a:txBody>
                    <a:bodyPr/>
                    <a:lstStyle/>
                    <a:p>
                      <a:pPr algn="ctr" fontAlgn="ctr"/>
                      <a:r>
                        <a:rPr lang="en-US" sz="1100" u="none" strike="noStrike">
                          <a:effectLst/>
                          <a:latin typeface="+mn-lt"/>
                        </a:rPr>
                        <a:t>Blocks</a:t>
                      </a:r>
                      <a:endParaRPr 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sz="1100" u="none" strike="noStrike">
                          <a:effectLst/>
                          <a:latin typeface="+mn-lt"/>
                        </a:rPr>
                        <a:t>person</a:t>
                      </a:r>
                      <a:endParaRPr 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sz="1100" u="none" strike="noStrike">
                          <a:effectLst/>
                          <a:latin typeface="+mn-lt"/>
                        </a:rPr>
                        <a:t>bicycle</a:t>
                      </a:r>
                      <a:endParaRPr 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u="none" strike="noStrike">
                          <a:effectLst/>
                          <a:latin typeface="+mn-lt"/>
                        </a:rPr>
                        <a:t>…</a:t>
                      </a:r>
                      <a:endParaRPr lang="en-US" altLang="zh-CN" sz="1100" b="1"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sz="1100" u="none" strike="noStrike">
                          <a:effectLst/>
                          <a:latin typeface="+mn-lt"/>
                        </a:rPr>
                        <a:t>toothbrush</a:t>
                      </a:r>
                      <a:endParaRPr 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sz="1100" u="none" strike="noStrike">
                          <a:effectLst/>
                          <a:latin typeface="+mn-lt"/>
                        </a:rPr>
                        <a:t>Var</a:t>
                      </a:r>
                      <a:endParaRPr lang="en-US" sz="1100" b="0" i="0" u="none" strike="noStrike">
                        <a:solidFill>
                          <a:srgbClr val="000000"/>
                        </a:solidFill>
                        <a:effectLst/>
                        <a:latin typeface="+mn-lt"/>
                        <a:ea typeface="等线" panose="02010600030101010101" pitchFamily="2" charset="-122"/>
                      </a:endParaRPr>
                    </a:p>
                  </a:txBody>
                  <a:tcPr marL="9525" marR="9525" marT="9525" marB="0" anchor="ctr"/>
                </a:tc>
                <a:extLst>
                  <a:ext uri="{0D108BD9-81ED-4DB2-BD59-A6C34878D82A}">
                    <a16:rowId xmlns:a16="http://schemas.microsoft.com/office/drawing/2014/main" val="789846024"/>
                  </a:ext>
                </a:extLst>
              </a:tr>
              <a:tr h="180975">
                <a:tc>
                  <a:txBody>
                    <a:bodyPr/>
                    <a:lstStyle/>
                    <a:p>
                      <a:pPr algn="ctr" fontAlgn="ctr"/>
                      <a:r>
                        <a:rPr lang="en-US" sz="1100" u="none" strike="noStrike">
                          <a:effectLst/>
                          <a:latin typeface="+mn-lt"/>
                        </a:rPr>
                        <a:t>Block 1</a:t>
                      </a:r>
                      <a:endParaRPr 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b="0" i="0" u="none" strike="noStrike">
                          <a:solidFill>
                            <a:srgbClr val="000000"/>
                          </a:solidFill>
                          <a:effectLst/>
                          <a:latin typeface="+mn-lt"/>
                          <a:ea typeface="等线" panose="02010600030101010101" pitchFamily="2" charset="-122"/>
                        </a:rPr>
                        <a:t>0.61</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b="0" i="0" u="none" strike="noStrike">
                          <a:solidFill>
                            <a:srgbClr val="000000"/>
                          </a:solidFill>
                          <a:effectLst/>
                          <a:latin typeface="+mn-lt"/>
                          <a:ea typeface="等线" panose="02010600030101010101" pitchFamily="2" charset="-122"/>
                        </a:rPr>
                        <a:t>0.54</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u="none" strike="noStrike">
                          <a:effectLst/>
                          <a:latin typeface="+mn-lt"/>
                        </a:rPr>
                        <a:t>…</a:t>
                      </a:r>
                      <a:endParaRPr lang="zh-CN" altLang="en-US" sz="1100" b="1"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b="0" i="0" u="none" strike="noStrike">
                          <a:solidFill>
                            <a:srgbClr val="000000"/>
                          </a:solidFill>
                          <a:effectLst/>
                          <a:latin typeface="+mn-lt"/>
                          <a:ea typeface="等线" panose="02010600030101010101" pitchFamily="2" charset="-122"/>
                        </a:rPr>
                        <a:t>0.29</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u="none" strike="noStrike">
                          <a:solidFill>
                            <a:srgbClr val="FF0000"/>
                          </a:solidFill>
                          <a:effectLst/>
                          <a:latin typeface="+mn-lt"/>
                        </a:rPr>
                        <a:t>0.19</a:t>
                      </a:r>
                      <a:r>
                        <a:rPr lang="zh-CN" altLang="en-US" sz="1100" u="none" strike="noStrike">
                          <a:effectLst/>
                          <a:latin typeface="+mn-lt"/>
                        </a:rPr>
                        <a:t>　</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extLst>
                  <a:ext uri="{0D108BD9-81ED-4DB2-BD59-A6C34878D82A}">
                    <a16:rowId xmlns:a16="http://schemas.microsoft.com/office/drawing/2014/main" val="4031407281"/>
                  </a:ext>
                </a:extLst>
              </a:tr>
              <a:tr h="180975">
                <a:tc>
                  <a:txBody>
                    <a:bodyPr/>
                    <a:lstStyle/>
                    <a:p>
                      <a:pPr algn="ctr" fontAlgn="ctr"/>
                      <a:r>
                        <a:rPr lang="en-US" sz="1100" u="none" strike="noStrike">
                          <a:effectLst/>
                          <a:latin typeface="+mn-lt"/>
                        </a:rPr>
                        <a:t>Block 2</a:t>
                      </a:r>
                      <a:endParaRPr 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b="0" i="0" u="none" strike="noStrike">
                          <a:solidFill>
                            <a:srgbClr val="000000"/>
                          </a:solidFill>
                          <a:effectLst/>
                          <a:latin typeface="+mn-lt"/>
                          <a:ea typeface="等线" panose="02010600030101010101" pitchFamily="2" charset="-122"/>
                        </a:rPr>
                        <a:t>0.15</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b="0" i="0" u="none" strike="noStrike">
                          <a:solidFill>
                            <a:srgbClr val="000000"/>
                          </a:solidFill>
                          <a:effectLst/>
                          <a:latin typeface="+mn-lt"/>
                          <a:ea typeface="等线" panose="02010600030101010101" pitchFamily="2" charset="-122"/>
                        </a:rPr>
                        <a:t>0.03</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u="none" strike="noStrike">
                          <a:effectLst/>
                          <a:latin typeface="+mn-lt"/>
                        </a:rPr>
                        <a:t>…</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b="0" i="0" u="none" strike="noStrike">
                          <a:solidFill>
                            <a:srgbClr val="000000"/>
                          </a:solidFill>
                          <a:effectLst/>
                          <a:latin typeface="+mn-lt"/>
                          <a:ea typeface="等线" panose="02010600030101010101" pitchFamily="2" charset="-122"/>
                        </a:rPr>
                        <a:t>0.04</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u="none" strike="noStrike">
                          <a:solidFill>
                            <a:schemeClr val="bg1">
                              <a:lumMod val="65000"/>
                            </a:schemeClr>
                          </a:solidFill>
                          <a:effectLst/>
                          <a:latin typeface="+mn-lt"/>
                        </a:rPr>
                        <a:t>0.01</a:t>
                      </a:r>
                      <a:r>
                        <a:rPr lang="zh-CN" altLang="en-US" sz="1100" u="none" strike="noStrike">
                          <a:solidFill>
                            <a:schemeClr val="bg1">
                              <a:lumMod val="65000"/>
                            </a:schemeClr>
                          </a:solidFill>
                          <a:effectLst/>
                          <a:latin typeface="+mn-lt"/>
                        </a:rPr>
                        <a:t>　</a:t>
                      </a:r>
                      <a:endParaRPr lang="zh-CN" altLang="en-US" sz="1100" b="0" i="0" u="none" strike="noStrike">
                        <a:solidFill>
                          <a:schemeClr val="bg1">
                            <a:lumMod val="65000"/>
                          </a:schemeClr>
                        </a:solidFill>
                        <a:effectLst/>
                        <a:latin typeface="+mn-lt"/>
                        <a:ea typeface="等线" panose="02010600030101010101" pitchFamily="2" charset="-122"/>
                      </a:endParaRPr>
                    </a:p>
                  </a:txBody>
                  <a:tcPr marL="9525" marR="9525" marT="9525" marB="0" anchor="ctr"/>
                </a:tc>
                <a:extLst>
                  <a:ext uri="{0D108BD9-81ED-4DB2-BD59-A6C34878D82A}">
                    <a16:rowId xmlns:a16="http://schemas.microsoft.com/office/drawing/2014/main" val="669500534"/>
                  </a:ext>
                </a:extLst>
              </a:tr>
              <a:tr h="0">
                <a:tc>
                  <a:txBody>
                    <a:bodyPr/>
                    <a:lstStyle/>
                    <a:p>
                      <a:pPr algn="ctr" fontAlgn="ctr"/>
                      <a:r>
                        <a:rPr lang="en-US" sz="1100" u="none" strike="noStrike">
                          <a:effectLst/>
                          <a:latin typeface="+mn-lt"/>
                        </a:rPr>
                        <a:t>Block 3</a:t>
                      </a:r>
                      <a:endParaRPr 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100" u="none" strike="noStrike">
                          <a:effectLst/>
                          <a:latin typeface="+mn-lt"/>
                        </a:rPr>
                        <a:t>…</a:t>
                      </a:r>
                      <a:r>
                        <a:rPr lang="zh-CN" altLang="en-US" sz="1100" u="none" strike="noStrike">
                          <a:effectLst/>
                          <a:latin typeface="+mn-lt"/>
                        </a:rPr>
                        <a:t>　</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marL="0" marR="0" lvl="0" indent="0" algn="ctr" defTabSz="685800" rtl="0" eaLnBrk="1" fontAlgn="ctr" latinLnBrk="0" hangingPunct="1">
                        <a:lnSpc>
                          <a:spcPct val="100000"/>
                        </a:lnSpc>
                        <a:spcBef>
                          <a:spcPts val="0"/>
                        </a:spcBef>
                        <a:spcAft>
                          <a:spcPts val="0"/>
                        </a:spcAft>
                        <a:buClrTx/>
                        <a:buSzTx/>
                        <a:buFontTx/>
                        <a:buNone/>
                        <a:tabLst/>
                        <a:defRPr/>
                      </a:pPr>
                      <a:r>
                        <a:rPr lang="en-US" altLang="zh-CN" sz="1100" u="none" strike="noStrike">
                          <a:effectLst/>
                          <a:latin typeface="+mn-lt"/>
                        </a:rPr>
                        <a:t>…</a:t>
                      </a:r>
                      <a:r>
                        <a:rPr lang="zh-CN" altLang="en-US" sz="1100" u="none" strike="noStrike">
                          <a:effectLst/>
                          <a:latin typeface="+mn-lt"/>
                        </a:rPr>
                        <a:t>　</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u="none" strike="noStrike">
                          <a:effectLst/>
                          <a:latin typeface="+mn-lt"/>
                        </a:rPr>
                        <a:t>…</a:t>
                      </a:r>
                      <a:r>
                        <a:rPr lang="zh-CN" altLang="en-US" sz="1100" u="none" strike="noStrike">
                          <a:effectLst/>
                          <a:latin typeface="+mn-lt"/>
                        </a:rPr>
                        <a:t>　</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u="none" strike="noStrike">
                          <a:effectLst/>
                          <a:latin typeface="+mn-lt"/>
                        </a:rPr>
                        <a:t>…</a:t>
                      </a:r>
                      <a:r>
                        <a:rPr lang="zh-CN" altLang="en-US" sz="1100" u="none" strike="noStrike">
                          <a:effectLst/>
                          <a:latin typeface="+mn-lt"/>
                        </a:rPr>
                        <a:t>　</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tc>
                  <a:txBody>
                    <a:bodyPr/>
                    <a:lstStyle/>
                    <a:p>
                      <a:pPr algn="ctr" fontAlgn="ctr"/>
                      <a:r>
                        <a:rPr lang="en-US" altLang="zh-CN" sz="1100" u="none" strike="noStrike">
                          <a:effectLst/>
                          <a:latin typeface="+mn-lt"/>
                        </a:rPr>
                        <a:t>…                                           </a:t>
                      </a:r>
                      <a:r>
                        <a:rPr lang="zh-CN" altLang="en-US" sz="1100" u="none" strike="noStrike">
                          <a:effectLst/>
                          <a:latin typeface="+mn-lt"/>
                        </a:rPr>
                        <a:t>　</a:t>
                      </a:r>
                      <a:endParaRPr lang="zh-CN" altLang="en-US" sz="1100" b="0" i="0" u="none" strike="noStrike">
                        <a:solidFill>
                          <a:srgbClr val="000000"/>
                        </a:solidFill>
                        <a:effectLst/>
                        <a:latin typeface="+mn-lt"/>
                        <a:ea typeface="等线" panose="02010600030101010101" pitchFamily="2" charset="-122"/>
                      </a:endParaRPr>
                    </a:p>
                  </a:txBody>
                  <a:tcPr marL="9525" marR="9525" marT="9525" marB="0" anchor="ctr"/>
                </a:tc>
                <a:extLst>
                  <a:ext uri="{0D108BD9-81ED-4DB2-BD59-A6C34878D82A}">
                    <a16:rowId xmlns:a16="http://schemas.microsoft.com/office/drawing/2014/main" val="1462992370"/>
                  </a:ext>
                </a:extLst>
              </a:tr>
            </a:tbl>
          </a:graphicData>
        </a:graphic>
      </p:graphicFrame>
      <p:sp>
        <p:nvSpPr>
          <p:cNvPr id="98" name="文本框 97">
            <a:extLst>
              <a:ext uri="{FF2B5EF4-FFF2-40B4-BE49-F238E27FC236}">
                <a16:creationId xmlns:a16="http://schemas.microsoft.com/office/drawing/2014/main" id="{939AC65F-0C79-4EF8-905E-895250CF4C6C}"/>
              </a:ext>
            </a:extLst>
          </p:cNvPr>
          <p:cNvSpPr txBox="1"/>
          <p:nvPr/>
        </p:nvSpPr>
        <p:spPr>
          <a:xfrm>
            <a:off x="6065442" y="3116860"/>
            <a:ext cx="892850" cy="261610"/>
          </a:xfrm>
          <a:prstGeom prst="rect">
            <a:avLst/>
          </a:prstGeom>
          <a:noFill/>
        </p:spPr>
        <p:txBody>
          <a:bodyPr wrap="square" rtlCol="0">
            <a:spAutoFit/>
          </a:bodyPr>
          <a:lstStyle/>
          <a:p>
            <a:r>
              <a:rPr lang="zh-CN" altLang="en-US" sz="1100"/>
              <a:t>相似度加权</a:t>
            </a:r>
          </a:p>
        </p:txBody>
      </p:sp>
      <p:sp>
        <p:nvSpPr>
          <p:cNvPr id="99" name="文本框 98">
            <a:extLst>
              <a:ext uri="{FF2B5EF4-FFF2-40B4-BE49-F238E27FC236}">
                <a16:creationId xmlns:a16="http://schemas.microsoft.com/office/drawing/2014/main" id="{612E782F-06F3-4E91-83D3-8997A13D07E6}"/>
              </a:ext>
            </a:extLst>
          </p:cNvPr>
          <p:cNvSpPr txBox="1"/>
          <p:nvPr/>
        </p:nvSpPr>
        <p:spPr>
          <a:xfrm>
            <a:off x="5726246" y="2153528"/>
            <a:ext cx="892850" cy="261610"/>
          </a:xfrm>
          <a:prstGeom prst="rect">
            <a:avLst/>
          </a:prstGeom>
          <a:noFill/>
        </p:spPr>
        <p:txBody>
          <a:bodyPr wrap="square" rtlCol="0">
            <a:spAutoFit/>
          </a:bodyPr>
          <a:lstStyle/>
          <a:p>
            <a:r>
              <a:rPr lang="zh-CN" altLang="en-US" sz="1100"/>
              <a:t>方差加权</a:t>
            </a:r>
          </a:p>
        </p:txBody>
      </p:sp>
    </p:spTree>
    <p:extLst>
      <p:ext uri="{BB962C8B-B14F-4D97-AF65-F5344CB8AC3E}">
        <p14:creationId xmlns:p14="http://schemas.microsoft.com/office/powerpoint/2010/main" val="1995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图片 19">
            <a:extLst>
              <a:ext uri="{FF2B5EF4-FFF2-40B4-BE49-F238E27FC236}">
                <a16:creationId xmlns:a16="http://schemas.microsoft.com/office/drawing/2014/main" id="{6E62ED86-DF3C-4CC9-9D16-E982226F22C7}"/>
              </a:ext>
            </a:extLst>
          </p:cNvPr>
          <p:cNvPicPr>
            <a:picLocks noChangeAspect="1"/>
          </p:cNvPicPr>
          <p:nvPr/>
        </p:nvPicPr>
        <p:blipFill rotWithShape="1">
          <a:blip r:embed="rId3"/>
          <a:srcRect t="2601"/>
          <a:stretch/>
        </p:blipFill>
        <p:spPr>
          <a:xfrm>
            <a:off x="1981200" y="3085681"/>
            <a:ext cx="5181600" cy="1539471"/>
          </a:xfrm>
          <a:prstGeom prst="rect">
            <a:avLst/>
          </a:prstGeom>
        </p:spPr>
      </p:pic>
      <p:pic>
        <p:nvPicPr>
          <p:cNvPr id="23" name="图片 22">
            <a:extLst>
              <a:ext uri="{FF2B5EF4-FFF2-40B4-BE49-F238E27FC236}">
                <a16:creationId xmlns:a16="http://schemas.microsoft.com/office/drawing/2014/main" id="{12059969-B2D7-46B5-B28D-5E0AD50E8C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8644" y="1326899"/>
            <a:ext cx="2609278" cy="1304639"/>
          </a:xfrm>
          <a:prstGeom prst="rect">
            <a:avLst/>
          </a:prstGeom>
        </p:spPr>
      </p:pic>
      <p:pic>
        <p:nvPicPr>
          <p:cNvPr id="31" name="图片 30">
            <a:extLst>
              <a:ext uri="{FF2B5EF4-FFF2-40B4-BE49-F238E27FC236}">
                <a16:creationId xmlns:a16="http://schemas.microsoft.com/office/drawing/2014/main" id="{C617592D-0C69-4730-9EF1-D1A8101A27AC}"/>
              </a:ext>
            </a:extLst>
          </p:cNvPr>
          <p:cNvPicPr>
            <a:picLocks noChangeAspect="1"/>
          </p:cNvPicPr>
          <p:nvPr/>
        </p:nvPicPr>
        <p:blipFill>
          <a:blip r:embed="rId5"/>
          <a:stretch>
            <a:fillRect/>
          </a:stretch>
        </p:blipFill>
        <p:spPr>
          <a:xfrm>
            <a:off x="5558231" y="1465319"/>
            <a:ext cx="2281625" cy="394850"/>
          </a:xfrm>
          <a:prstGeom prst="rect">
            <a:avLst/>
          </a:prstGeom>
        </p:spPr>
      </p:pic>
      <p:sp>
        <p:nvSpPr>
          <p:cNvPr id="47" name="文本框 46">
            <a:extLst>
              <a:ext uri="{FF2B5EF4-FFF2-40B4-BE49-F238E27FC236}">
                <a16:creationId xmlns:a16="http://schemas.microsoft.com/office/drawing/2014/main" id="{39EB98DE-365D-41B8-BC34-51E1731A3434}"/>
              </a:ext>
            </a:extLst>
          </p:cNvPr>
          <p:cNvSpPr txBox="1"/>
          <p:nvPr/>
        </p:nvSpPr>
        <p:spPr>
          <a:xfrm>
            <a:off x="-10983" y="4821232"/>
            <a:ext cx="9017876" cy="338554"/>
          </a:xfrm>
          <a:prstGeom prst="rect">
            <a:avLst/>
          </a:prstGeom>
          <a:noFill/>
        </p:spPr>
        <p:txBody>
          <a:bodyPr wrap="square">
            <a:spAutoFit/>
          </a:bodyPr>
          <a:lstStyle/>
          <a:p>
            <a:r>
              <a:rPr lang="en-US" altLang="zh-CN" sz="800">
                <a:solidFill>
                  <a:srgbClr val="222222"/>
                </a:solidFill>
                <a:latin typeface="Arial" panose="020B0604020202020204" pitchFamily="34" charset="0"/>
              </a:rPr>
              <a:t>[1] </a:t>
            </a:r>
            <a:r>
              <a:rPr lang="en-US" altLang="zh-CN" sz="800" b="0" i="0">
                <a:solidFill>
                  <a:srgbClr val="222222"/>
                </a:solidFill>
                <a:effectLst/>
                <a:latin typeface="Arial" panose="020B0604020202020204" pitchFamily="34" charset="0"/>
              </a:rPr>
              <a:t>Abdelfattah R, Guo Q, Li X, et al. </a:t>
            </a:r>
            <a:r>
              <a:rPr lang="en-US" altLang="zh-CN" sz="800" b="0" i="0" err="1">
                <a:solidFill>
                  <a:srgbClr val="222222"/>
                </a:solidFill>
                <a:effectLst/>
                <a:latin typeface="Arial" panose="020B0604020202020204" pitchFamily="34" charset="0"/>
              </a:rPr>
              <a:t>Cdul</a:t>
            </a:r>
            <a:r>
              <a:rPr lang="en-US" altLang="zh-CN" sz="800" b="0" i="0">
                <a:solidFill>
                  <a:srgbClr val="222222"/>
                </a:solidFill>
                <a:effectLst/>
                <a:latin typeface="Arial" panose="020B0604020202020204" pitchFamily="34" charset="0"/>
              </a:rPr>
              <a:t>: Clip-driven unsupervised learning for multi-label image classification[C]//Proceedings of the IEEE/CVF International Conference on Computer Vision. 2023: 1348-1357.</a:t>
            </a:r>
            <a:endParaRPr lang="zh-CN" altLang="en-US" sz="800"/>
          </a:p>
        </p:txBody>
      </p:sp>
      <p:pic>
        <p:nvPicPr>
          <p:cNvPr id="35" name="图片 34">
            <a:extLst>
              <a:ext uri="{FF2B5EF4-FFF2-40B4-BE49-F238E27FC236}">
                <a16:creationId xmlns:a16="http://schemas.microsoft.com/office/drawing/2014/main" id="{97C8DC84-5757-46F6-AE1B-07243B4DFB0B}"/>
              </a:ext>
            </a:extLst>
          </p:cNvPr>
          <p:cNvPicPr>
            <a:picLocks noChangeAspect="1"/>
          </p:cNvPicPr>
          <p:nvPr/>
        </p:nvPicPr>
        <p:blipFill>
          <a:blip r:embed="rId6"/>
          <a:stretch>
            <a:fillRect/>
          </a:stretch>
        </p:blipFill>
        <p:spPr>
          <a:xfrm>
            <a:off x="5296462" y="2323755"/>
            <a:ext cx="2805162" cy="338554"/>
          </a:xfrm>
          <a:prstGeom prst="rect">
            <a:avLst/>
          </a:prstGeom>
        </p:spPr>
      </p:pic>
      <p:sp>
        <p:nvSpPr>
          <p:cNvPr id="52" name="TextBox 2">
            <a:extLst>
              <a:ext uri="{FF2B5EF4-FFF2-40B4-BE49-F238E27FC236}">
                <a16:creationId xmlns:a16="http://schemas.microsoft.com/office/drawing/2014/main" id="{4F53F4E2-A63E-488E-9EF0-304DADA91BDC}"/>
              </a:ext>
            </a:extLst>
          </p:cNvPr>
          <p:cNvSpPr txBox="1"/>
          <p:nvPr/>
        </p:nvSpPr>
        <p:spPr>
          <a:xfrm>
            <a:off x="5229723" y="1026817"/>
            <a:ext cx="3674616"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ja-JP">
                <a:cs typeface="Arial"/>
              </a:rPr>
              <a:t>(2) </a:t>
            </a:r>
            <a:r>
              <a:rPr lang="zh-CN" altLang="en-US">
                <a:cs typeface="Arial"/>
              </a:rPr>
              <a:t>加权分配</a:t>
            </a:r>
            <a:r>
              <a:rPr lang="en-US" altLang="zh-CN">
                <a:cs typeface="Arial"/>
              </a:rPr>
              <a:t>Min-Max</a:t>
            </a:r>
            <a:r>
              <a:rPr lang="zh-CN" altLang="en-US">
                <a:cs typeface="Arial"/>
              </a:rPr>
              <a:t>分数，阈值为</a:t>
            </a:r>
            <a:r>
              <a:rPr lang="en-US" altLang="zh-CN">
                <a:cs typeface="Arial"/>
              </a:rPr>
              <a:t>0.2</a:t>
            </a:r>
            <a:endParaRPr lang="ja-JP" altLang="en-US">
              <a:cs typeface="Arial"/>
            </a:endParaRPr>
          </a:p>
        </p:txBody>
      </p:sp>
      <p:sp>
        <p:nvSpPr>
          <p:cNvPr id="56" name="TextBox 2">
            <a:extLst>
              <a:ext uri="{FF2B5EF4-FFF2-40B4-BE49-F238E27FC236}">
                <a16:creationId xmlns:a16="http://schemas.microsoft.com/office/drawing/2014/main" id="{6982251A-E721-461C-914A-F965F32A1568}"/>
              </a:ext>
            </a:extLst>
          </p:cNvPr>
          <p:cNvSpPr txBox="1"/>
          <p:nvPr/>
        </p:nvSpPr>
        <p:spPr>
          <a:xfrm>
            <a:off x="985612" y="1003568"/>
            <a:ext cx="3674616"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ja-JP">
                <a:cs typeface="Arial"/>
              </a:rPr>
              <a:t>(1) </a:t>
            </a:r>
            <a:r>
              <a:rPr lang="zh-CN" altLang="en-US">
                <a:cs typeface="Arial"/>
              </a:rPr>
              <a:t>寻找每一个类别的</a:t>
            </a:r>
            <a:r>
              <a:rPr lang="en-US" altLang="zh-CN">
                <a:cs typeface="Arial"/>
              </a:rPr>
              <a:t>Min-Max</a:t>
            </a:r>
            <a:r>
              <a:rPr lang="zh-CN" altLang="en-US">
                <a:cs typeface="Arial"/>
              </a:rPr>
              <a:t>分数</a:t>
            </a:r>
            <a:r>
              <a:rPr lang="en-US" altLang="ja-JP">
                <a:cs typeface="Arial"/>
              </a:rPr>
              <a:t> </a:t>
            </a:r>
            <a:endParaRPr lang="ja-JP" altLang="en-US">
              <a:cs typeface="Arial"/>
            </a:endParaRPr>
          </a:p>
        </p:txBody>
      </p:sp>
      <p:sp>
        <p:nvSpPr>
          <p:cNvPr id="57" name="TextBox 2">
            <a:extLst>
              <a:ext uri="{FF2B5EF4-FFF2-40B4-BE49-F238E27FC236}">
                <a16:creationId xmlns:a16="http://schemas.microsoft.com/office/drawing/2014/main" id="{E27980C9-B44E-4092-A950-0CA7EEDB6492}"/>
              </a:ext>
            </a:extLst>
          </p:cNvPr>
          <p:cNvSpPr txBox="1"/>
          <p:nvPr/>
        </p:nvSpPr>
        <p:spPr>
          <a:xfrm>
            <a:off x="5229723" y="1998589"/>
            <a:ext cx="3674616" cy="3000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ja-JP">
                <a:cs typeface="Arial"/>
              </a:rPr>
              <a:t>(3) </a:t>
            </a:r>
            <a:r>
              <a:rPr lang="zh-CN" altLang="en-US">
                <a:cs typeface="Arial"/>
              </a:rPr>
              <a:t>聚合后的所有类别预测得分向量</a:t>
            </a:r>
            <a:endParaRPr lang="ja-JP" altLang="en-US">
              <a:cs typeface="Arial"/>
            </a:endParaRPr>
          </a:p>
        </p:txBody>
      </p:sp>
      <p:sp>
        <p:nvSpPr>
          <p:cNvPr id="58" name="TextBox 1">
            <a:extLst>
              <a:ext uri="{FF2B5EF4-FFF2-40B4-BE49-F238E27FC236}">
                <a16:creationId xmlns:a16="http://schemas.microsoft.com/office/drawing/2014/main" id="{B869E3DC-89BE-4B64-ABC4-0724C184C08B}"/>
              </a:ext>
            </a:extLst>
          </p:cNvPr>
          <p:cNvSpPr txBox="1"/>
          <p:nvPr/>
        </p:nvSpPr>
        <p:spPr>
          <a:xfrm>
            <a:off x="1084025" y="286471"/>
            <a:ext cx="6827859" cy="461665"/>
          </a:xfrm>
          <a:prstGeom prst="rect">
            <a:avLst/>
          </a:prstGeom>
          <a:noFill/>
        </p:spPr>
        <p:txBody>
          <a:bodyPr wrap="square" lIns="91440" tIns="45720" rIns="91440" bIns="45720" rtlCol="0" anchor="t">
            <a:spAutoFit/>
          </a:bodyPr>
          <a:lstStyle/>
          <a:p>
            <a:pPr algn="ctr"/>
            <a:r>
              <a:rPr lang="en-US" altLang="zh-CN" sz="2400">
                <a:solidFill>
                  <a:schemeClr val="accent1"/>
                </a:solidFill>
                <a:latin typeface="+mj-ea"/>
                <a:ea typeface="+mj-ea"/>
              </a:rPr>
              <a:t>Multi-Modal</a:t>
            </a:r>
            <a:r>
              <a:rPr lang="zh-CN" altLang="en-US" sz="2400">
                <a:solidFill>
                  <a:schemeClr val="accent1"/>
                </a:solidFill>
                <a:latin typeface="+mj-ea"/>
                <a:ea typeface="+mj-ea"/>
              </a:rPr>
              <a:t> </a:t>
            </a:r>
            <a:r>
              <a:rPr lang="en-US" altLang="zh-CN" sz="2400">
                <a:solidFill>
                  <a:schemeClr val="accent1"/>
                </a:solidFill>
                <a:latin typeface="+mj-ea"/>
                <a:ea typeface="+mj-ea"/>
              </a:rPr>
              <a:t>Fusion</a:t>
            </a:r>
            <a:r>
              <a:rPr lang="en-US" altLang="zh-CN" sz="2000">
                <a:solidFill>
                  <a:schemeClr val="accent1"/>
                </a:solidFill>
                <a:latin typeface="+mj-ea"/>
                <a:ea typeface="+mj-ea"/>
              </a:rPr>
              <a:t>——</a:t>
            </a:r>
            <a:r>
              <a:rPr lang="zh-CN" altLang="en-US" sz="2000">
                <a:solidFill>
                  <a:schemeClr val="accent1"/>
                </a:solidFill>
                <a:latin typeface="+mj-ea"/>
                <a:ea typeface="+mj-ea"/>
              </a:rPr>
              <a:t>聚合策略</a:t>
            </a:r>
            <a:endParaRPr lang="en-US" altLang="zh-CN" sz="2000">
              <a:solidFill>
                <a:schemeClr val="accent1"/>
              </a:solidFill>
              <a:latin typeface="+mj-ea"/>
              <a:ea typeface="+mj-ea"/>
            </a:endParaRPr>
          </a:p>
        </p:txBody>
      </p:sp>
      <p:sp>
        <p:nvSpPr>
          <p:cNvPr id="2" name="文本框 1">
            <a:extLst>
              <a:ext uri="{FF2B5EF4-FFF2-40B4-BE49-F238E27FC236}">
                <a16:creationId xmlns:a16="http://schemas.microsoft.com/office/drawing/2014/main" id="{9879EA1B-3B69-4923-9D8E-CAD9B54DA6AE}"/>
              </a:ext>
            </a:extLst>
          </p:cNvPr>
          <p:cNvSpPr txBox="1"/>
          <p:nvPr/>
        </p:nvSpPr>
        <p:spPr>
          <a:xfrm>
            <a:off x="2518348" y="2825899"/>
            <a:ext cx="3674616" cy="261610"/>
          </a:xfrm>
          <a:prstGeom prst="rect">
            <a:avLst/>
          </a:prstGeom>
          <a:noFill/>
        </p:spPr>
        <p:txBody>
          <a:bodyPr wrap="square" rtlCol="0">
            <a:spAutoFit/>
          </a:bodyPr>
          <a:lstStyle/>
          <a:p>
            <a:pPr algn="ctr"/>
            <a:r>
              <a:rPr lang="en-US" altLang="zh-CN" sz="1050"/>
              <a:t>Table 1. Effectiveness of Min-Max aggregator.</a:t>
            </a:r>
            <a:r>
              <a:rPr lang="en-US" altLang="zh-CN" sz="1050" baseline="30000"/>
              <a:t>[1]</a:t>
            </a:r>
            <a:endParaRPr lang="zh-CN" altLang="en-US" sz="1050"/>
          </a:p>
        </p:txBody>
      </p:sp>
    </p:spTree>
    <p:extLst>
      <p:ext uri="{BB962C8B-B14F-4D97-AF65-F5344CB8AC3E}">
        <p14:creationId xmlns:p14="http://schemas.microsoft.com/office/powerpoint/2010/main" val="10336028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D31EC1-C076-2FF3-3A17-3E561D206E5A}"/>
              </a:ext>
            </a:extLst>
          </p:cNvPr>
          <p:cNvSpPr txBox="1"/>
          <p:nvPr/>
        </p:nvSpPr>
        <p:spPr>
          <a:xfrm>
            <a:off x="1031901" y="341713"/>
            <a:ext cx="7172939" cy="461665"/>
          </a:xfrm>
          <a:prstGeom prst="rect">
            <a:avLst/>
          </a:prstGeom>
          <a:noFill/>
        </p:spPr>
        <p:txBody>
          <a:bodyPr wrap="square" rtlCol="0">
            <a:spAutoFit/>
          </a:bodyPr>
          <a:lstStyle/>
          <a:p>
            <a:pPr algn="ctr"/>
            <a:r>
              <a:rPr lang="ja-JP" altLang="en-US" sz="2400">
                <a:solidFill>
                  <a:schemeClr val="accent1"/>
                </a:solidFill>
                <a:latin typeface="+mj-ea"/>
                <a:ea typeface="+mj-ea"/>
              </a:rPr>
              <a:t>Multi-Model Ens</a:t>
            </a:r>
            <a:r>
              <a:rPr lang="en-US" altLang="zh-CN" sz="2400">
                <a:solidFill>
                  <a:schemeClr val="accent1"/>
                </a:solidFill>
                <a:latin typeface="+mj-ea"/>
                <a:ea typeface="+mj-ea"/>
              </a:rPr>
              <a:t>e</a:t>
            </a:r>
            <a:r>
              <a:rPr lang="ja-JP" altLang="en-US" sz="2400">
                <a:solidFill>
                  <a:schemeClr val="accent1"/>
                </a:solidFill>
                <a:latin typeface="+mj-ea"/>
                <a:ea typeface="+mj-ea"/>
              </a:rPr>
              <a:t>mb</a:t>
            </a:r>
            <a:r>
              <a:rPr lang="en-US" altLang="zh-CN" sz="2400">
                <a:solidFill>
                  <a:schemeClr val="accent1"/>
                </a:solidFill>
                <a:latin typeface="+mj-ea"/>
                <a:ea typeface="+mj-ea"/>
              </a:rPr>
              <a:t>l</a:t>
            </a:r>
            <a:r>
              <a:rPr lang="ja-JP" altLang="en-US" sz="2400">
                <a:solidFill>
                  <a:schemeClr val="accent1"/>
                </a:solidFill>
                <a:latin typeface="+mj-ea"/>
                <a:ea typeface="+mj-ea"/>
              </a:rPr>
              <a:t>e</a:t>
            </a:r>
            <a:r>
              <a:rPr lang="en-US" altLang="zh-CN" sz="2000">
                <a:solidFill>
                  <a:schemeClr val="accent1"/>
                </a:solidFill>
                <a:latin typeface="+mj-ea"/>
                <a:ea typeface="+mj-ea"/>
              </a:rPr>
              <a:t>——EMA</a:t>
            </a:r>
            <a:r>
              <a:rPr lang="zh-CN" altLang="en-US" sz="2000">
                <a:solidFill>
                  <a:schemeClr val="accent1"/>
                </a:solidFill>
                <a:latin typeface="+mj-ea"/>
                <a:ea typeface="+mj-ea"/>
              </a:rPr>
              <a:t>和难类别挖掘</a:t>
            </a:r>
            <a:endParaRPr lang="en-US" altLang="ja-JP" sz="2400">
              <a:solidFill>
                <a:schemeClr val="accent1"/>
              </a:solidFill>
              <a:latin typeface="+mj-ea"/>
              <a:ea typeface="+mj-ea"/>
            </a:endParaRPr>
          </a:p>
        </p:txBody>
      </p:sp>
      <p:grpSp>
        <p:nvGrpSpPr>
          <p:cNvPr id="60" name="组合 59">
            <a:extLst>
              <a:ext uri="{FF2B5EF4-FFF2-40B4-BE49-F238E27FC236}">
                <a16:creationId xmlns:a16="http://schemas.microsoft.com/office/drawing/2014/main" id="{BC321437-2D9A-D049-FDC9-CF0BD8E447FF}"/>
              </a:ext>
            </a:extLst>
          </p:cNvPr>
          <p:cNvGrpSpPr/>
          <p:nvPr/>
        </p:nvGrpSpPr>
        <p:grpSpPr>
          <a:xfrm>
            <a:off x="459324" y="1597198"/>
            <a:ext cx="8225351" cy="2706048"/>
            <a:chOff x="511200" y="1555479"/>
            <a:chExt cx="8225351" cy="2706048"/>
          </a:xfrm>
        </p:grpSpPr>
        <p:sp>
          <p:nvSpPr>
            <p:cNvPr id="3" name="矩形: 圆角 2">
              <a:extLst>
                <a:ext uri="{FF2B5EF4-FFF2-40B4-BE49-F238E27FC236}">
                  <a16:creationId xmlns:a16="http://schemas.microsoft.com/office/drawing/2014/main" id="{B192F2A6-8CAE-8445-1DA1-72D08EE32C01}"/>
                </a:ext>
              </a:extLst>
            </p:cNvPr>
            <p:cNvSpPr/>
            <p:nvPr/>
          </p:nvSpPr>
          <p:spPr>
            <a:xfrm>
              <a:off x="511200" y="1769553"/>
              <a:ext cx="1893600" cy="8309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a:t>Base Model + EMA Training</a:t>
              </a:r>
              <a:endParaRPr lang="zh-CN" altLang="en-US"/>
            </a:p>
          </p:txBody>
        </p:sp>
        <p:sp>
          <p:nvSpPr>
            <p:cNvPr id="43" name="Left Brace 18">
              <a:extLst>
                <a:ext uri="{FF2B5EF4-FFF2-40B4-BE49-F238E27FC236}">
                  <a16:creationId xmlns:a16="http://schemas.microsoft.com/office/drawing/2014/main" id="{B4DB940E-A788-9F13-902E-5729929E119F}"/>
                </a:ext>
              </a:extLst>
            </p:cNvPr>
            <p:cNvSpPr/>
            <p:nvPr/>
          </p:nvSpPr>
          <p:spPr>
            <a:xfrm>
              <a:off x="2404800" y="1688293"/>
              <a:ext cx="538587" cy="993516"/>
            </a:xfrm>
            <a:prstGeom prst="leftBrace">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文本框 43">
              <a:extLst>
                <a:ext uri="{FF2B5EF4-FFF2-40B4-BE49-F238E27FC236}">
                  <a16:creationId xmlns:a16="http://schemas.microsoft.com/office/drawing/2014/main" id="{4EBA5AF5-3C18-0897-4568-4BF596DA39C8}"/>
                </a:ext>
              </a:extLst>
            </p:cNvPr>
            <p:cNvSpPr txBox="1"/>
            <p:nvPr/>
          </p:nvSpPr>
          <p:spPr>
            <a:xfrm>
              <a:off x="2965103" y="1555479"/>
              <a:ext cx="1081296" cy="261610"/>
            </a:xfrm>
            <a:prstGeom prst="rect">
              <a:avLst/>
            </a:prstGeom>
            <a:noFill/>
            <a:ln w="19050">
              <a:solidFill>
                <a:schemeClr val="accent2"/>
              </a:solidFill>
            </a:ln>
          </p:spPr>
          <p:txBody>
            <a:bodyPr wrap="square" rtlCol="0">
              <a:spAutoFit/>
            </a:bodyPr>
            <a:lstStyle/>
            <a:p>
              <a:r>
                <a:rPr lang="zh-CN" altLang="en-US" sz="1100" b="1">
                  <a:solidFill>
                    <a:schemeClr val="accent2"/>
                  </a:solidFill>
                </a:rPr>
                <a:t>体育用具超类</a:t>
              </a:r>
            </a:p>
          </p:txBody>
        </p:sp>
        <p:sp>
          <p:nvSpPr>
            <p:cNvPr id="45" name="文本框 44">
              <a:extLst>
                <a:ext uri="{FF2B5EF4-FFF2-40B4-BE49-F238E27FC236}">
                  <a16:creationId xmlns:a16="http://schemas.microsoft.com/office/drawing/2014/main" id="{AEC848F1-9D21-4ADC-89DA-A07A49CD00EE}"/>
                </a:ext>
              </a:extLst>
            </p:cNvPr>
            <p:cNvSpPr txBox="1"/>
            <p:nvPr/>
          </p:nvSpPr>
          <p:spPr>
            <a:xfrm>
              <a:off x="2965103" y="1885040"/>
              <a:ext cx="1081296" cy="261610"/>
            </a:xfrm>
            <a:prstGeom prst="rect">
              <a:avLst/>
            </a:prstGeom>
            <a:noFill/>
            <a:ln w="19050">
              <a:solidFill>
                <a:schemeClr val="accent2"/>
              </a:solidFill>
            </a:ln>
          </p:spPr>
          <p:txBody>
            <a:bodyPr wrap="square" rtlCol="0">
              <a:spAutoFit/>
            </a:bodyPr>
            <a:lstStyle/>
            <a:p>
              <a:pPr algn="ctr"/>
              <a:r>
                <a:rPr lang="zh-CN" altLang="en-US" sz="1100" b="1">
                  <a:solidFill>
                    <a:schemeClr val="accent2"/>
                  </a:solidFill>
                </a:rPr>
                <a:t>家居场景超类</a:t>
              </a:r>
            </a:p>
          </p:txBody>
        </p:sp>
        <p:sp>
          <p:nvSpPr>
            <p:cNvPr id="46" name="文本框 45">
              <a:extLst>
                <a:ext uri="{FF2B5EF4-FFF2-40B4-BE49-F238E27FC236}">
                  <a16:creationId xmlns:a16="http://schemas.microsoft.com/office/drawing/2014/main" id="{7B283172-7C08-3970-B527-8BC5C2C8B3FE}"/>
                </a:ext>
              </a:extLst>
            </p:cNvPr>
            <p:cNvSpPr txBox="1"/>
            <p:nvPr/>
          </p:nvSpPr>
          <p:spPr>
            <a:xfrm>
              <a:off x="2965103" y="2189403"/>
              <a:ext cx="1081296" cy="261610"/>
            </a:xfrm>
            <a:prstGeom prst="rect">
              <a:avLst/>
            </a:prstGeom>
            <a:noFill/>
            <a:ln w="19050">
              <a:solidFill>
                <a:schemeClr val="accent2"/>
              </a:solidFill>
            </a:ln>
          </p:spPr>
          <p:txBody>
            <a:bodyPr wrap="square" rtlCol="0">
              <a:spAutoFit/>
            </a:bodyPr>
            <a:lstStyle/>
            <a:p>
              <a:r>
                <a:rPr lang="zh-CN" altLang="en-US" sz="1100" b="1">
                  <a:solidFill>
                    <a:schemeClr val="accent2"/>
                  </a:solidFill>
                </a:rPr>
                <a:t>交通工具超类</a:t>
              </a:r>
            </a:p>
          </p:txBody>
        </p:sp>
        <p:sp>
          <p:nvSpPr>
            <p:cNvPr id="47" name="文本框 46">
              <a:extLst>
                <a:ext uri="{FF2B5EF4-FFF2-40B4-BE49-F238E27FC236}">
                  <a16:creationId xmlns:a16="http://schemas.microsoft.com/office/drawing/2014/main" id="{0944F533-7E0E-1A43-D3D2-4ED055C0AA31}"/>
                </a:ext>
              </a:extLst>
            </p:cNvPr>
            <p:cNvSpPr txBox="1"/>
            <p:nvPr/>
          </p:nvSpPr>
          <p:spPr>
            <a:xfrm>
              <a:off x="2965103" y="2520524"/>
              <a:ext cx="1081296" cy="261610"/>
            </a:xfrm>
            <a:prstGeom prst="rect">
              <a:avLst/>
            </a:prstGeom>
            <a:noFill/>
            <a:ln w="19050">
              <a:solidFill>
                <a:schemeClr val="accent2"/>
              </a:solidFill>
            </a:ln>
          </p:spPr>
          <p:txBody>
            <a:bodyPr wrap="square" rtlCol="0">
              <a:spAutoFit/>
            </a:bodyPr>
            <a:lstStyle/>
            <a:p>
              <a:r>
                <a:rPr lang="zh-CN" altLang="en-US" sz="1100" b="1">
                  <a:solidFill>
                    <a:schemeClr val="accent2"/>
                  </a:solidFill>
                </a:rPr>
                <a:t>餐厅场景超类</a:t>
              </a:r>
            </a:p>
          </p:txBody>
        </p:sp>
        <p:sp>
          <p:nvSpPr>
            <p:cNvPr id="48" name="矩形: 圆角 47">
              <a:extLst>
                <a:ext uri="{FF2B5EF4-FFF2-40B4-BE49-F238E27FC236}">
                  <a16:creationId xmlns:a16="http://schemas.microsoft.com/office/drawing/2014/main" id="{71E6F6F1-21A9-51F3-ED4A-BBFFD211C65A}"/>
                </a:ext>
              </a:extLst>
            </p:cNvPr>
            <p:cNvSpPr/>
            <p:nvPr/>
          </p:nvSpPr>
          <p:spPr>
            <a:xfrm>
              <a:off x="511200" y="3225444"/>
              <a:ext cx="1893600" cy="8309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a:t>Base Model + Difficult Category Training</a:t>
              </a:r>
              <a:endParaRPr lang="zh-CN" altLang="en-US"/>
            </a:p>
          </p:txBody>
        </p:sp>
        <p:sp>
          <p:nvSpPr>
            <p:cNvPr id="52" name="Left Brace 18">
              <a:extLst>
                <a:ext uri="{FF2B5EF4-FFF2-40B4-BE49-F238E27FC236}">
                  <a16:creationId xmlns:a16="http://schemas.microsoft.com/office/drawing/2014/main" id="{9DB855B6-870F-A8EB-ED32-1A74246DA65D}"/>
                </a:ext>
              </a:extLst>
            </p:cNvPr>
            <p:cNvSpPr/>
            <p:nvPr/>
          </p:nvSpPr>
          <p:spPr>
            <a:xfrm>
              <a:off x="2404800" y="3153634"/>
              <a:ext cx="538587" cy="993516"/>
            </a:xfrm>
            <a:prstGeom prst="leftBrace">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文本框 52">
              <a:extLst>
                <a:ext uri="{FF2B5EF4-FFF2-40B4-BE49-F238E27FC236}">
                  <a16:creationId xmlns:a16="http://schemas.microsoft.com/office/drawing/2014/main" id="{EBC49940-9BF0-BB37-EC82-67EB321F6ACD}"/>
                </a:ext>
              </a:extLst>
            </p:cNvPr>
            <p:cNvSpPr txBox="1"/>
            <p:nvPr/>
          </p:nvSpPr>
          <p:spPr>
            <a:xfrm>
              <a:off x="2965103" y="3022829"/>
              <a:ext cx="1333296" cy="261610"/>
            </a:xfrm>
            <a:prstGeom prst="rect">
              <a:avLst/>
            </a:prstGeom>
            <a:noFill/>
            <a:ln w="19050">
              <a:solidFill>
                <a:schemeClr val="accent2"/>
              </a:solidFill>
            </a:ln>
          </p:spPr>
          <p:txBody>
            <a:bodyPr wrap="square" rtlCol="0">
              <a:spAutoFit/>
            </a:bodyPr>
            <a:lstStyle/>
            <a:p>
              <a:pPr algn="ctr"/>
              <a:r>
                <a:rPr lang="zh-CN" altLang="en-US" sz="1100" b="1">
                  <a:solidFill>
                    <a:schemeClr val="accent2"/>
                  </a:solidFill>
                </a:rPr>
                <a:t>小目标物体类别</a:t>
              </a:r>
            </a:p>
          </p:txBody>
        </p:sp>
        <p:sp>
          <p:nvSpPr>
            <p:cNvPr id="54" name="文本框 53">
              <a:extLst>
                <a:ext uri="{FF2B5EF4-FFF2-40B4-BE49-F238E27FC236}">
                  <a16:creationId xmlns:a16="http://schemas.microsoft.com/office/drawing/2014/main" id="{25196E18-508A-0836-0626-EFECE3B7230C}"/>
                </a:ext>
              </a:extLst>
            </p:cNvPr>
            <p:cNvSpPr txBox="1"/>
            <p:nvPr/>
          </p:nvSpPr>
          <p:spPr>
            <a:xfrm>
              <a:off x="2965102" y="3999917"/>
              <a:ext cx="1333297" cy="261610"/>
            </a:xfrm>
            <a:prstGeom prst="rect">
              <a:avLst/>
            </a:prstGeom>
            <a:noFill/>
            <a:ln w="19050">
              <a:solidFill>
                <a:schemeClr val="accent2"/>
              </a:solidFill>
            </a:ln>
          </p:spPr>
          <p:txBody>
            <a:bodyPr wrap="square" rtlCol="0">
              <a:spAutoFit/>
            </a:bodyPr>
            <a:lstStyle/>
            <a:p>
              <a:pPr algn="ctr"/>
              <a:r>
                <a:rPr lang="en-US" altLang="zh-CN" sz="1100" b="1">
                  <a:solidFill>
                    <a:schemeClr val="accent2"/>
                  </a:solidFill>
                </a:rPr>
                <a:t>“</a:t>
              </a:r>
              <a:r>
                <a:rPr lang="zh-CN" altLang="en-US" sz="1100" b="1">
                  <a:solidFill>
                    <a:schemeClr val="accent2"/>
                  </a:solidFill>
                </a:rPr>
                <a:t>尾部</a:t>
              </a:r>
              <a:r>
                <a:rPr lang="en-US" altLang="zh-CN" sz="1100" b="1">
                  <a:solidFill>
                    <a:schemeClr val="accent2"/>
                  </a:solidFill>
                </a:rPr>
                <a:t>”</a:t>
              </a:r>
              <a:r>
                <a:rPr lang="zh-CN" altLang="en-US" sz="1100" b="1">
                  <a:solidFill>
                    <a:schemeClr val="accent2"/>
                  </a:solidFill>
                </a:rPr>
                <a:t>物体类别</a:t>
              </a:r>
            </a:p>
          </p:txBody>
        </p:sp>
        <p:sp>
          <p:nvSpPr>
            <p:cNvPr id="55" name="Cross 5">
              <a:extLst>
                <a:ext uri="{FF2B5EF4-FFF2-40B4-BE49-F238E27FC236}">
                  <a16:creationId xmlns:a16="http://schemas.microsoft.com/office/drawing/2014/main" id="{D5C480C1-1C04-8337-970E-30AB039E6150}"/>
                </a:ext>
              </a:extLst>
            </p:cNvPr>
            <p:cNvSpPr/>
            <p:nvPr/>
          </p:nvSpPr>
          <p:spPr>
            <a:xfrm>
              <a:off x="1309353" y="2761773"/>
              <a:ext cx="297294" cy="261610"/>
            </a:xfrm>
            <a:prstGeom prst="plus">
              <a:avLst>
                <a:gd name="adj" fmla="val 36239"/>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ross 5">
              <a:extLst>
                <a:ext uri="{FF2B5EF4-FFF2-40B4-BE49-F238E27FC236}">
                  <a16:creationId xmlns:a16="http://schemas.microsoft.com/office/drawing/2014/main" id="{FFAFA0DA-FE6F-D183-7C8A-B86305256A5B}"/>
                </a:ext>
              </a:extLst>
            </p:cNvPr>
            <p:cNvSpPr/>
            <p:nvPr/>
          </p:nvSpPr>
          <p:spPr>
            <a:xfrm>
              <a:off x="4372953" y="2763872"/>
              <a:ext cx="297294" cy="261610"/>
            </a:xfrm>
            <a:prstGeom prst="plus">
              <a:avLst>
                <a:gd name="adj" fmla="val 36239"/>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矩形: 圆角 56">
              <a:extLst>
                <a:ext uri="{FF2B5EF4-FFF2-40B4-BE49-F238E27FC236}">
                  <a16:creationId xmlns:a16="http://schemas.microsoft.com/office/drawing/2014/main" id="{11B13290-6B29-4DC2-04B1-08D6717AC9F0}"/>
                </a:ext>
              </a:extLst>
            </p:cNvPr>
            <p:cNvSpPr/>
            <p:nvPr/>
          </p:nvSpPr>
          <p:spPr>
            <a:xfrm>
              <a:off x="4890275" y="2520524"/>
              <a:ext cx="1893600" cy="83099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a:t>Base Model</a:t>
              </a:r>
              <a:endParaRPr lang="zh-CN" altLang="en-US"/>
            </a:p>
          </p:txBody>
        </p:sp>
        <p:sp>
          <p:nvSpPr>
            <p:cNvPr id="58" name="箭头: 右 57">
              <a:extLst>
                <a:ext uri="{FF2B5EF4-FFF2-40B4-BE49-F238E27FC236}">
                  <a16:creationId xmlns:a16="http://schemas.microsoft.com/office/drawing/2014/main" id="{EDFECEA6-F9AB-BF9C-2662-0CA4F1C7C708}"/>
                </a:ext>
              </a:extLst>
            </p:cNvPr>
            <p:cNvSpPr/>
            <p:nvPr/>
          </p:nvSpPr>
          <p:spPr>
            <a:xfrm>
              <a:off x="7003903" y="2715470"/>
              <a:ext cx="475200" cy="350766"/>
            </a:xfrm>
            <a:prstGeom prst="rightArrow">
              <a:avLst>
                <a:gd name="adj1" fmla="val 50000"/>
                <a:gd name="adj2" fmla="val 70527"/>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a:extLst>
                <a:ext uri="{FF2B5EF4-FFF2-40B4-BE49-F238E27FC236}">
                  <a16:creationId xmlns:a16="http://schemas.microsoft.com/office/drawing/2014/main" id="{B97679A0-EA75-EC6F-9ECA-C7A233D21A3E}"/>
                </a:ext>
              </a:extLst>
            </p:cNvPr>
            <p:cNvSpPr/>
            <p:nvPr/>
          </p:nvSpPr>
          <p:spPr>
            <a:xfrm>
              <a:off x="7627751" y="2614659"/>
              <a:ext cx="1108800" cy="552388"/>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a:t>Final Predictions</a:t>
              </a:r>
              <a:endParaRPr lang="zh-CN" altLang="en-US"/>
            </a:p>
          </p:txBody>
        </p:sp>
      </p:grpSp>
    </p:spTree>
    <p:extLst>
      <p:ext uri="{BB962C8B-B14F-4D97-AF65-F5344CB8AC3E}">
        <p14:creationId xmlns:p14="http://schemas.microsoft.com/office/powerpoint/2010/main" val="16508461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686B4E-8671-0FE9-BC12-0A4229C30A72}"/>
              </a:ext>
            </a:extLst>
          </p:cNvPr>
          <p:cNvSpPr txBox="1"/>
          <p:nvPr/>
        </p:nvSpPr>
        <p:spPr>
          <a:xfrm>
            <a:off x="1893569" y="62400"/>
            <a:ext cx="5356860" cy="461665"/>
          </a:xfrm>
          <a:prstGeom prst="rect">
            <a:avLst/>
          </a:prstGeom>
          <a:noFill/>
        </p:spPr>
        <p:txBody>
          <a:bodyPr wrap="square" rtlCol="0">
            <a:spAutoFit/>
          </a:bodyPr>
          <a:lstStyle/>
          <a:p>
            <a:pPr algn="ctr"/>
            <a:r>
              <a:rPr lang="zh-CN" altLang="en-US" sz="2400">
                <a:solidFill>
                  <a:schemeClr val="accent1"/>
                </a:solidFill>
                <a:latin typeface="+mj-ea"/>
                <a:ea typeface="+mj-ea"/>
              </a:rPr>
              <a:t>可视化分析</a:t>
            </a:r>
            <a:endParaRPr lang="en-US" altLang="zh-CN" sz="2400">
              <a:solidFill>
                <a:schemeClr val="accent1"/>
              </a:solidFill>
              <a:latin typeface="+mj-ea"/>
              <a:ea typeface="+mj-ea"/>
            </a:endParaRPr>
          </a:p>
        </p:txBody>
      </p:sp>
      <p:pic>
        <p:nvPicPr>
          <p:cNvPr id="4" name="Picture 3">
            <a:extLst>
              <a:ext uri="{FF2B5EF4-FFF2-40B4-BE49-F238E27FC236}">
                <a16:creationId xmlns:a16="http://schemas.microsoft.com/office/drawing/2014/main" id="{EF5CE090-1FD3-6665-6507-6E77F006D2A5}"/>
              </a:ext>
            </a:extLst>
          </p:cNvPr>
          <p:cNvPicPr>
            <a:picLocks noChangeAspect="1"/>
          </p:cNvPicPr>
          <p:nvPr/>
        </p:nvPicPr>
        <p:blipFill>
          <a:blip r:embed="rId3"/>
          <a:stretch>
            <a:fillRect/>
          </a:stretch>
        </p:blipFill>
        <p:spPr>
          <a:xfrm>
            <a:off x="159973" y="576000"/>
            <a:ext cx="4412027" cy="2210890"/>
          </a:xfrm>
          <a:prstGeom prst="rect">
            <a:avLst/>
          </a:prstGeom>
        </p:spPr>
      </p:pic>
      <p:pic>
        <p:nvPicPr>
          <p:cNvPr id="6" name="Picture 5">
            <a:extLst>
              <a:ext uri="{FF2B5EF4-FFF2-40B4-BE49-F238E27FC236}">
                <a16:creationId xmlns:a16="http://schemas.microsoft.com/office/drawing/2014/main" id="{493320A1-998B-7595-815C-AC66D8A45956}"/>
              </a:ext>
            </a:extLst>
          </p:cNvPr>
          <p:cNvPicPr>
            <a:picLocks noChangeAspect="1"/>
          </p:cNvPicPr>
          <p:nvPr/>
        </p:nvPicPr>
        <p:blipFill>
          <a:blip r:embed="rId4"/>
          <a:stretch>
            <a:fillRect/>
          </a:stretch>
        </p:blipFill>
        <p:spPr>
          <a:xfrm>
            <a:off x="4626086" y="576000"/>
            <a:ext cx="4143514" cy="2210890"/>
          </a:xfrm>
          <a:prstGeom prst="rect">
            <a:avLst/>
          </a:prstGeom>
        </p:spPr>
      </p:pic>
      <p:pic>
        <p:nvPicPr>
          <p:cNvPr id="8" name="Picture 7" descr="A screen shot of a computer&#10;&#10;Description automatically generated">
            <a:extLst>
              <a:ext uri="{FF2B5EF4-FFF2-40B4-BE49-F238E27FC236}">
                <a16:creationId xmlns:a16="http://schemas.microsoft.com/office/drawing/2014/main" id="{185D5A57-1422-B8F8-7AEA-4D254AD429B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9973" y="2948499"/>
            <a:ext cx="4412026" cy="2195001"/>
          </a:xfrm>
          <a:prstGeom prst="rect">
            <a:avLst/>
          </a:prstGeom>
        </p:spPr>
      </p:pic>
      <p:pic>
        <p:nvPicPr>
          <p:cNvPr id="10" name="Picture 9">
            <a:extLst>
              <a:ext uri="{FF2B5EF4-FFF2-40B4-BE49-F238E27FC236}">
                <a16:creationId xmlns:a16="http://schemas.microsoft.com/office/drawing/2014/main" id="{20E2D595-DBBB-0CF4-5102-3706F577A2A8}"/>
              </a:ext>
            </a:extLst>
          </p:cNvPr>
          <p:cNvPicPr>
            <a:picLocks noChangeAspect="1"/>
          </p:cNvPicPr>
          <p:nvPr/>
        </p:nvPicPr>
        <p:blipFill>
          <a:blip r:embed="rId6"/>
          <a:stretch>
            <a:fillRect/>
          </a:stretch>
        </p:blipFill>
        <p:spPr>
          <a:xfrm>
            <a:off x="4626086" y="2953745"/>
            <a:ext cx="4062373" cy="2189755"/>
          </a:xfrm>
          <a:prstGeom prst="rect">
            <a:avLst/>
          </a:prstGeom>
        </p:spPr>
      </p:pic>
      <p:sp>
        <p:nvSpPr>
          <p:cNvPr id="3" name="矩形 2">
            <a:extLst>
              <a:ext uri="{FF2B5EF4-FFF2-40B4-BE49-F238E27FC236}">
                <a16:creationId xmlns:a16="http://schemas.microsoft.com/office/drawing/2014/main" id="{6A7EF946-2ACE-EF68-3376-CA82F5A39E20}"/>
              </a:ext>
            </a:extLst>
          </p:cNvPr>
          <p:cNvSpPr/>
          <p:nvPr/>
        </p:nvSpPr>
        <p:spPr>
          <a:xfrm>
            <a:off x="6130636" y="690920"/>
            <a:ext cx="2757055" cy="1324916"/>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207CA45A-5185-1546-DE84-4B9B011BF105}"/>
              </a:ext>
            </a:extLst>
          </p:cNvPr>
          <p:cNvSpPr/>
          <p:nvPr/>
        </p:nvSpPr>
        <p:spPr>
          <a:xfrm>
            <a:off x="6130635" y="3477492"/>
            <a:ext cx="2757055" cy="187036"/>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FA7E47CE-94D8-475F-A525-B364F6E5582F}"/>
              </a:ext>
            </a:extLst>
          </p:cNvPr>
          <p:cNvSpPr/>
          <p:nvPr/>
        </p:nvSpPr>
        <p:spPr>
          <a:xfrm>
            <a:off x="4890653" y="4123460"/>
            <a:ext cx="214747" cy="187036"/>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箭头连接符 10">
            <a:extLst>
              <a:ext uri="{FF2B5EF4-FFF2-40B4-BE49-F238E27FC236}">
                <a16:creationId xmlns:a16="http://schemas.microsoft.com/office/drawing/2014/main" id="{ACE2590C-C418-DC9C-8529-DAB91B0B039B}"/>
              </a:ext>
            </a:extLst>
          </p:cNvPr>
          <p:cNvCxnSpPr>
            <a:stCxn id="7" idx="3"/>
          </p:cNvCxnSpPr>
          <p:nvPr/>
        </p:nvCxnSpPr>
        <p:spPr>
          <a:xfrm flipV="1">
            <a:off x="5105400" y="3602182"/>
            <a:ext cx="1025235" cy="614796"/>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79247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CB26F0-9726-96D4-90A7-46BBB6F96C23}"/>
              </a:ext>
            </a:extLst>
          </p:cNvPr>
          <p:cNvSpPr txBox="1"/>
          <p:nvPr/>
        </p:nvSpPr>
        <p:spPr>
          <a:xfrm>
            <a:off x="1893570" y="253003"/>
            <a:ext cx="5356860" cy="461665"/>
          </a:xfrm>
          <a:prstGeom prst="rect">
            <a:avLst/>
          </a:prstGeom>
          <a:noFill/>
        </p:spPr>
        <p:txBody>
          <a:bodyPr wrap="square" rtlCol="0">
            <a:spAutoFit/>
          </a:bodyPr>
          <a:lstStyle/>
          <a:p>
            <a:pPr algn="ctr"/>
            <a:r>
              <a:rPr lang="zh-CN" altLang="en-US" sz="2400">
                <a:solidFill>
                  <a:schemeClr val="accent1"/>
                </a:solidFill>
                <a:latin typeface="+mj-ea"/>
                <a:ea typeface="+mj-ea"/>
              </a:rPr>
              <a:t>整体方案框架图</a:t>
            </a:r>
            <a:endParaRPr lang="en-US" altLang="zh-CN" sz="2400">
              <a:solidFill>
                <a:schemeClr val="accent1"/>
              </a:solidFill>
              <a:latin typeface="+mj-ea"/>
              <a:ea typeface="+mj-ea"/>
            </a:endParaRPr>
          </a:p>
        </p:txBody>
      </p:sp>
      <p:sp>
        <p:nvSpPr>
          <p:cNvPr id="3" name="矩形: 圆角 2">
            <a:extLst>
              <a:ext uri="{FF2B5EF4-FFF2-40B4-BE49-F238E27FC236}">
                <a16:creationId xmlns:a16="http://schemas.microsoft.com/office/drawing/2014/main" id="{978AA48E-AF99-35FA-ADBB-B0D0CDFEBB57}"/>
              </a:ext>
            </a:extLst>
          </p:cNvPr>
          <p:cNvSpPr/>
          <p:nvPr/>
        </p:nvSpPr>
        <p:spPr>
          <a:xfrm>
            <a:off x="1333762" y="4325266"/>
            <a:ext cx="3840480" cy="66451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400"/>
              <a:t>三阶段数据生成框架</a:t>
            </a:r>
          </a:p>
        </p:txBody>
      </p:sp>
      <p:sp>
        <p:nvSpPr>
          <p:cNvPr id="5" name="矩形: 圆角 4">
            <a:extLst>
              <a:ext uri="{FF2B5EF4-FFF2-40B4-BE49-F238E27FC236}">
                <a16:creationId xmlns:a16="http://schemas.microsoft.com/office/drawing/2014/main" id="{64BC6A9A-D412-C119-91D9-776976429917}"/>
              </a:ext>
            </a:extLst>
          </p:cNvPr>
          <p:cNvSpPr/>
          <p:nvPr/>
        </p:nvSpPr>
        <p:spPr>
          <a:xfrm>
            <a:off x="1333762" y="3046684"/>
            <a:ext cx="3840480" cy="66451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a:t>TaI-DPT++</a:t>
            </a:r>
            <a:r>
              <a:rPr lang="zh-CN" altLang="en-US" sz="1400"/>
              <a:t>模型</a:t>
            </a:r>
          </a:p>
        </p:txBody>
      </p:sp>
      <p:sp>
        <p:nvSpPr>
          <p:cNvPr id="6" name="箭头: 右 5">
            <a:extLst>
              <a:ext uri="{FF2B5EF4-FFF2-40B4-BE49-F238E27FC236}">
                <a16:creationId xmlns:a16="http://schemas.microsoft.com/office/drawing/2014/main" id="{4C2DEF8B-493F-E5D7-9C80-ACF2F6CB9F6A}"/>
              </a:ext>
            </a:extLst>
          </p:cNvPr>
          <p:cNvSpPr/>
          <p:nvPr/>
        </p:nvSpPr>
        <p:spPr>
          <a:xfrm rot="16200000">
            <a:off x="2998669" y="2399180"/>
            <a:ext cx="510665" cy="500228"/>
          </a:xfrm>
          <a:prstGeom prst="rightArrow">
            <a:avLst>
              <a:gd name="adj1" fmla="val 50000"/>
              <a:gd name="adj2" fmla="val 5750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a:extLst>
              <a:ext uri="{FF2B5EF4-FFF2-40B4-BE49-F238E27FC236}">
                <a16:creationId xmlns:a16="http://schemas.microsoft.com/office/drawing/2014/main" id="{7FEC196E-6CFF-530B-F228-028F66BF569C}"/>
              </a:ext>
            </a:extLst>
          </p:cNvPr>
          <p:cNvSpPr/>
          <p:nvPr/>
        </p:nvSpPr>
        <p:spPr>
          <a:xfrm>
            <a:off x="1333761" y="1616351"/>
            <a:ext cx="3840480" cy="66451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a:t>M</a:t>
            </a:r>
            <a:r>
              <a:rPr lang="en-US" altLang="zh-CN" sz="1400" baseline="30000"/>
              <a:t>4</a:t>
            </a:r>
            <a:r>
              <a:rPr lang="zh-CN" altLang="en-US" sz="1400"/>
              <a:t>推理框架</a:t>
            </a:r>
          </a:p>
        </p:txBody>
      </p:sp>
      <p:sp>
        <p:nvSpPr>
          <p:cNvPr id="8" name="Rectangle: Rounded Corners 3">
            <a:extLst>
              <a:ext uri="{FF2B5EF4-FFF2-40B4-BE49-F238E27FC236}">
                <a16:creationId xmlns:a16="http://schemas.microsoft.com/office/drawing/2014/main" id="{AF207607-1DCD-0928-9D25-460F0DE12061}"/>
              </a:ext>
            </a:extLst>
          </p:cNvPr>
          <p:cNvSpPr/>
          <p:nvPr/>
        </p:nvSpPr>
        <p:spPr>
          <a:xfrm>
            <a:off x="5882492" y="1021992"/>
            <a:ext cx="1991843" cy="53112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200">
                <a:cs typeface="Arial"/>
              </a:rPr>
              <a:t>多尺度多形状的</a:t>
            </a:r>
          </a:p>
          <a:p>
            <a:pPr algn="ctr"/>
            <a:r>
              <a:rPr lang="ja-JP" altLang="en-US" sz="1200">
                <a:cs typeface="Arial"/>
              </a:rPr>
              <a:t>滑窗分块设计</a:t>
            </a:r>
          </a:p>
        </p:txBody>
      </p:sp>
      <p:sp>
        <p:nvSpPr>
          <p:cNvPr id="9" name="Left Brace 18">
            <a:extLst>
              <a:ext uri="{FF2B5EF4-FFF2-40B4-BE49-F238E27FC236}">
                <a16:creationId xmlns:a16="http://schemas.microsoft.com/office/drawing/2014/main" id="{26CF8921-6090-22C1-E003-FF508B3A8428}"/>
              </a:ext>
            </a:extLst>
          </p:cNvPr>
          <p:cNvSpPr/>
          <p:nvPr/>
        </p:nvSpPr>
        <p:spPr>
          <a:xfrm>
            <a:off x="5174241" y="1372512"/>
            <a:ext cx="708251" cy="1072855"/>
          </a:xfrm>
          <a:prstGeom prst="leftBrace">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sp>
        <p:nvSpPr>
          <p:cNvPr id="10" name="Rectangle: Rounded Corners 11">
            <a:extLst>
              <a:ext uri="{FF2B5EF4-FFF2-40B4-BE49-F238E27FC236}">
                <a16:creationId xmlns:a16="http://schemas.microsoft.com/office/drawing/2014/main" id="{84881762-824C-699B-EE80-B54A1C8A2A81}"/>
              </a:ext>
            </a:extLst>
          </p:cNvPr>
          <p:cNvSpPr/>
          <p:nvPr/>
        </p:nvSpPr>
        <p:spPr>
          <a:xfrm>
            <a:off x="5882492" y="1616351"/>
            <a:ext cx="1991843" cy="4616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sz="1200">
                <a:cs typeface="Arial"/>
              </a:rPr>
              <a:t>多模态</a:t>
            </a:r>
            <a:r>
              <a:rPr lang="ja-JP" altLang="en-US" sz="1200">
                <a:cs typeface="Arial"/>
              </a:rPr>
              <a:t>融合</a:t>
            </a:r>
          </a:p>
        </p:txBody>
      </p:sp>
      <p:sp>
        <p:nvSpPr>
          <p:cNvPr id="11" name="Rectangle: Rounded Corners 11">
            <a:extLst>
              <a:ext uri="{FF2B5EF4-FFF2-40B4-BE49-F238E27FC236}">
                <a16:creationId xmlns:a16="http://schemas.microsoft.com/office/drawing/2014/main" id="{F1444B61-72E8-2A65-D6FB-0D5B2CE1313E}"/>
              </a:ext>
            </a:extLst>
          </p:cNvPr>
          <p:cNvSpPr/>
          <p:nvPr/>
        </p:nvSpPr>
        <p:spPr>
          <a:xfrm>
            <a:off x="5882492" y="2167376"/>
            <a:ext cx="1991843" cy="4616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sz="1200">
                <a:cs typeface="Arial"/>
              </a:rPr>
              <a:t>多模型集成</a:t>
            </a:r>
            <a:endParaRPr lang="ja-JP" altLang="en-US" sz="1200">
              <a:cs typeface="Arial"/>
            </a:endParaRPr>
          </a:p>
        </p:txBody>
      </p:sp>
      <p:sp>
        <p:nvSpPr>
          <p:cNvPr id="12" name="Left Brace 18">
            <a:extLst>
              <a:ext uri="{FF2B5EF4-FFF2-40B4-BE49-F238E27FC236}">
                <a16:creationId xmlns:a16="http://schemas.microsoft.com/office/drawing/2014/main" id="{E134602E-3849-18AE-0489-FBE854A23E5A}"/>
              </a:ext>
            </a:extLst>
          </p:cNvPr>
          <p:cNvSpPr/>
          <p:nvPr/>
        </p:nvSpPr>
        <p:spPr>
          <a:xfrm>
            <a:off x="5174242" y="2976539"/>
            <a:ext cx="708251" cy="955531"/>
          </a:xfrm>
          <a:prstGeom prst="leftBrace">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Rectangle: Rounded Corners 11">
            <a:extLst>
              <a:ext uri="{FF2B5EF4-FFF2-40B4-BE49-F238E27FC236}">
                <a16:creationId xmlns:a16="http://schemas.microsoft.com/office/drawing/2014/main" id="{49D22AE0-A1B1-EF9D-F951-AF4112BA2D1D}"/>
              </a:ext>
            </a:extLst>
          </p:cNvPr>
          <p:cNvSpPr/>
          <p:nvPr/>
        </p:nvSpPr>
        <p:spPr>
          <a:xfrm>
            <a:off x="5882492" y="2752691"/>
            <a:ext cx="1991843" cy="4616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zh-CN" sz="1200">
                <a:cs typeface="Arial"/>
              </a:rPr>
              <a:t>Evidential Prompt</a:t>
            </a:r>
            <a:endParaRPr lang="ja-JP" altLang="en-US" sz="1200">
              <a:cs typeface="Arial"/>
            </a:endParaRPr>
          </a:p>
        </p:txBody>
      </p:sp>
      <p:sp>
        <p:nvSpPr>
          <p:cNvPr id="14" name="Rectangle: Rounded Corners 11">
            <a:extLst>
              <a:ext uri="{FF2B5EF4-FFF2-40B4-BE49-F238E27FC236}">
                <a16:creationId xmlns:a16="http://schemas.microsoft.com/office/drawing/2014/main" id="{BE16BDF2-674E-AD0C-1104-F9C9F680F9F6}"/>
              </a:ext>
            </a:extLst>
          </p:cNvPr>
          <p:cNvSpPr/>
          <p:nvPr/>
        </p:nvSpPr>
        <p:spPr>
          <a:xfrm>
            <a:off x="5882492" y="3667002"/>
            <a:ext cx="1991843" cy="4616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tLang="zh-CN" sz="1200">
                <a:cs typeface="Arial"/>
              </a:rPr>
              <a:t>WTA</a:t>
            </a:r>
            <a:r>
              <a:rPr lang="zh-CN" altLang="en-US" sz="1200">
                <a:cs typeface="Arial"/>
              </a:rPr>
              <a:t>正则化</a:t>
            </a:r>
            <a:endParaRPr lang="ja-JP" altLang="en-US" sz="1200">
              <a:cs typeface="Arial"/>
            </a:endParaRPr>
          </a:p>
        </p:txBody>
      </p:sp>
      <p:sp>
        <p:nvSpPr>
          <p:cNvPr id="15" name="箭头: 右 14">
            <a:extLst>
              <a:ext uri="{FF2B5EF4-FFF2-40B4-BE49-F238E27FC236}">
                <a16:creationId xmlns:a16="http://schemas.microsoft.com/office/drawing/2014/main" id="{77E4799C-29D0-220F-881E-084C73F6DF9D}"/>
              </a:ext>
            </a:extLst>
          </p:cNvPr>
          <p:cNvSpPr/>
          <p:nvPr/>
        </p:nvSpPr>
        <p:spPr>
          <a:xfrm rot="16200000">
            <a:off x="2998668" y="3768118"/>
            <a:ext cx="510665" cy="500228"/>
          </a:xfrm>
          <a:prstGeom prst="rightArrow">
            <a:avLst>
              <a:gd name="adj1" fmla="val 50000"/>
              <a:gd name="adj2" fmla="val 57506"/>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箭头连接符 24">
            <a:extLst>
              <a:ext uri="{FF2B5EF4-FFF2-40B4-BE49-F238E27FC236}">
                <a16:creationId xmlns:a16="http://schemas.microsoft.com/office/drawing/2014/main" id="{E18BDE1A-D29A-8A82-8425-E3FCBFBF1B69}"/>
              </a:ext>
            </a:extLst>
          </p:cNvPr>
          <p:cNvCxnSpPr>
            <a:cxnSpLocks/>
            <a:stCxn id="3" idx="3"/>
            <a:endCxn id="26" idx="1"/>
          </p:cNvCxnSpPr>
          <p:nvPr/>
        </p:nvCxnSpPr>
        <p:spPr>
          <a:xfrm flipV="1">
            <a:off x="5174242" y="4657524"/>
            <a:ext cx="708249"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6" name="Rectangle: Rounded Corners 11">
            <a:extLst>
              <a:ext uri="{FF2B5EF4-FFF2-40B4-BE49-F238E27FC236}">
                <a16:creationId xmlns:a16="http://schemas.microsoft.com/office/drawing/2014/main" id="{47FDF562-7EE3-F093-A80E-743646D96F18}"/>
              </a:ext>
            </a:extLst>
          </p:cNvPr>
          <p:cNvSpPr/>
          <p:nvPr/>
        </p:nvSpPr>
        <p:spPr>
          <a:xfrm>
            <a:off x="5882491" y="4426691"/>
            <a:ext cx="1991843" cy="46166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sz="1200">
                <a:cs typeface="Arial"/>
              </a:rPr>
              <a:t>高质量数据</a:t>
            </a:r>
            <a:endParaRPr lang="ja-JP" altLang="en-US" sz="1200">
              <a:cs typeface="Arial"/>
            </a:endParaRPr>
          </a:p>
        </p:txBody>
      </p:sp>
    </p:spTree>
    <p:extLst>
      <p:ext uri="{BB962C8B-B14F-4D97-AF65-F5344CB8AC3E}">
        <p14:creationId xmlns:p14="http://schemas.microsoft.com/office/powerpoint/2010/main" val="41727957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2CF650BB-AE45-4A39-A908-F6AB9EC47FD1}"/>
              </a:ext>
            </a:extLst>
          </p:cNvPr>
          <p:cNvSpPr txBox="1">
            <a:spLocks noChangeArrowheads="1"/>
          </p:cNvSpPr>
          <p:nvPr/>
        </p:nvSpPr>
        <p:spPr bwMode="auto">
          <a:xfrm>
            <a:off x="514350" y="758190"/>
            <a:ext cx="8115300" cy="4861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319405" indent="-319405" algn="l" rtl="0" eaLnBrk="0" fontAlgn="base" hangingPunct="0">
              <a:spcBef>
                <a:spcPts val="700"/>
              </a:spcBef>
              <a:spcAft>
                <a:spcPct val="0"/>
              </a:spcAft>
              <a:buClr>
                <a:schemeClr val="accent2"/>
              </a:buClr>
              <a:buSzPct val="60000"/>
              <a:buFont typeface="Wingdings" panose="05000000000000000000" pitchFamily="2" charset="2"/>
              <a:buChar char=""/>
              <a:defRPr sz="2900" kern="1200">
                <a:solidFill>
                  <a:schemeClr val="tx1"/>
                </a:solidFill>
                <a:latin typeface="+mn-lt"/>
                <a:ea typeface="+mn-ea"/>
                <a:cs typeface="+mn-cs"/>
              </a:defRPr>
            </a:lvl1pPr>
            <a:lvl2pPr marL="640080" indent="-273050" algn="l" rtl="0" eaLnBrk="0" fontAlgn="base" hangingPunct="0">
              <a:spcBef>
                <a:spcPts val="550"/>
              </a:spcBef>
              <a:spcAft>
                <a:spcPct val="0"/>
              </a:spcAft>
              <a:buClr>
                <a:schemeClr val="accent1"/>
              </a:buClr>
              <a:buSzPct val="70000"/>
              <a:buFont typeface="Wingdings" panose="05000000000000000000" pitchFamily="2" charset="2"/>
              <a:buChar char=""/>
              <a:defRPr sz="2600" kern="1200">
                <a:solidFill>
                  <a:schemeClr val="tx1"/>
                </a:solidFill>
                <a:latin typeface="+mn-lt"/>
                <a:ea typeface="+mn-ea"/>
                <a:cs typeface="+mn-cs"/>
              </a:defRPr>
            </a:lvl2pPr>
            <a:lvl3pPr marL="914400" indent="-228600" algn="l" rtl="0" eaLnBrk="0" fontAlgn="base" hangingPunct="0">
              <a:spcBef>
                <a:spcPts val="500"/>
              </a:spcBef>
              <a:spcAft>
                <a:spcPct val="0"/>
              </a:spcAft>
              <a:buClr>
                <a:schemeClr val="accent2"/>
              </a:buClr>
              <a:buSzPct val="75000"/>
              <a:buFont typeface="Wingdings" panose="05000000000000000000" pitchFamily="2" charset="2"/>
              <a:buChar char=""/>
              <a:defRPr sz="2300" kern="1200">
                <a:solidFill>
                  <a:schemeClr val="tx1"/>
                </a:solidFill>
                <a:latin typeface="+mn-lt"/>
                <a:ea typeface="+mn-ea"/>
                <a:cs typeface="+mn-cs"/>
              </a:defRPr>
            </a:lvl3pPr>
            <a:lvl4pPr marL="1371600" indent="-228600" algn="l" rtl="0" eaLnBrk="0" fontAlgn="base" hangingPunct="0">
              <a:spcBef>
                <a:spcPts val="400"/>
              </a:spcBef>
              <a:spcAft>
                <a:spcPct val="0"/>
              </a:spcAft>
              <a:buClr>
                <a:srgbClr val="A5AB81"/>
              </a:buClr>
              <a:buSzPct val="75000"/>
              <a:buFont typeface="Wingdings" panose="05000000000000000000" pitchFamily="2" charset="2"/>
              <a:buChar char=""/>
              <a:defRPr sz="2000" kern="1200">
                <a:solidFill>
                  <a:schemeClr val="tx1"/>
                </a:solidFill>
                <a:latin typeface="+mn-lt"/>
                <a:ea typeface="+mn-ea"/>
                <a:cs typeface="+mn-cs"/>
              </a:defRPr>
            </a:lvl4pPr>
            <a:lvl5pPr marL="1828800" indent="-228600" algn="l" rtl="0" eaLnBrk="0" fontAlgn="base" hangingPunct="0">
              <a:spcBef>
                <a:spcPts val="400"/>
              </a:spcBef>
              <a:spcAft>
                <a:spcPct val="0"/>
              </a:spcAft>
              <a:buClr>
                <a:srgbClr val="D8B25C"/>
              </a:buClr>
              <a:buSzPct val="65000"/>
              <a:buFont typeface="Wingdings" panose="05000000000000000000"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pPr>
            <a:r>
              <a:rPr lang="zh-CN" altLang="en-US" sz="2000"/>
              <a:t>算法科学性</a:t>
            </a:r>
            <a:endParaRPr lang="en-US" altLang="zh-CN" sz="2000"/>
          </a:p>
          <a:p>
            <a:pPr lvl="1">
              <a:lnSpc>
                <a:spcPct val="110000"/>
              </a:lnSpc>
            </a:pPr>
            <a:r>
              <a:rPr lang="zh-CN" altLang="en-US" sz="1600"/>
              <a:t>所提出的算法有文献支撑，并通过了大量的实验验证</a:t>
            </a:r>
            <a:endParaRPr lang="en-US" altLang="zh-CN" sz="1600"/>
          </a:p>
          <a:p>
            <a:pPr>
              <a:lnSpc>
                <a:spcPct val="110000"/>
              </a:lnSpc>
            </a:pPr>
            <a:r>
              <a:rPr lang="zh-CN" altLang="en-US" sz="2000"/>
              <a:t>算法创新性</a:t>
            </a:r>
            <a:endParaRPr lang="en-US" altLang="zh-CN" sz="2000"/>
          </a:p>
          <a:p>
            <a:pPr lvl="1">
              <a:lnSpc>
                <a:spcPct val="110000"/>
              </a:lnSpc>
            </a:pPr>
            <a:r>
              <a:rPr lang="zh-CN" altLang="en-US" sz="1600"/>
              <a:t>设计了三阶段数据生成框架</a:t>
            </a:r>
            <a:endParaRPr lang="en-US" altLang="zh-CN" sz="1600"/>
          </a:p>
          <a:p>
            <a:pPr lvl="1">
              <a:lnSpc>
                <a:spcPct val="110000"/>
              </a:lnSpc>
            </a:pPr>
            <a:r>
              <a:rPr lang="zh-CN" altLang="en-US" sz="1600"/>
              <a:t>引入</a:t>
            </a:r>
            <a:r>
              <a:rPr lang="en-US" altLang="zh-CN" sz="1600"/>
              <a:t>class-wise evidential prompt </a:t>
            </a:r>
            <a:r>
              <a:rPr lang="zh-CN" altLang="en-US" sz="1600"/>
              <a:t>和</a:t>
            </a:r>
            <a:r>
              <a:rPr lang="en-US" altLang="zh-CN" sz="1600"/>
              <a:t>WTA</a:t>
            </a:r>
            <a:r>
              <a:rPr lang="zh-CN" altLang="en-US" sz="1600"/>
              <a:t>正则来增强对齐图像</a:t>
            </a:r>
            <a:r>
              <a:rPr lang="en-US" altLang="zh-CN" sz="1600"/>
              <a:t>-</a:t>
            </a:r>
            <a:r>
              <a:rPr lang="zh-CN" altLang="en-US" sz="1600"/>
              <a:t>文本的能力</a:t>
            </a:r>
            <a:endParaRPr lang="en-US" altLang="zh-CN" sz="1600"/>
          </a:p>
          <a:p>
            <a:pPr lvl="1">
              <a:lnSpc>
                <a:spcPct val="110000"/>
              </a:lnSpc>
            </a:pPr>
            <a:r>
              <a:rPr lang="zh-CN" altLang="en-US" sz="1600"/>
              <a:t>设计了多尺度、多形状的滑动窗口测试增强方法</a:t>
            </a:r>
            <a:endParaRPr lang="en-US" altLang="zh-CN" sz="1600"/>
          </a:p>
          <a:p>
            <a:pPr lvl="1">
              <a:lnSpc>
                <a:spcPct val="110000"/>
              </a:lnSpc>
            </a:pPr>
            <a:r>
              <a:rPr lang="zh-CN" altLang="en-US" sz="1600"/>
              <a:t>利用高相似度文本特征对图像特征进行融合，缓解训练测试的不一致性</a:t>
            </a:r>
            <a:endParaRPr lang="en-US" altLang="zh-CN" sz="1600"/>
          </a:p>
          <a:p>
            <a:pPr lvl="1">
              <a:lnSpc>
                <a:spcPct val="110000"/>
              </a:lnSpc>
            </a:pPr>
            <a:r>
              <a:rPr lang="zh-CN" altLang="en-US" sz="1600"/>
              <a:t>利用文本</a:t>
            </a:r>
            <a:r>
              <a:rPr lang="en-US" altLang="zh-CN" sz="1600"/>
              <a:t>-</a:t>
            </a:r>
            <a:r>
              <a:rPr lang="zh-CN" altLang="en-US" sz="1600"/>
              <a:t>图像相似度分数和块内类别方差进行推理融合时的二次加权</a:t>
            </a:r>
            <a:endParaRPr lang="en-US" altLang="zh-CN" sz="1600"/>
          </a:p>
          <a:p>
            <a:pPr lvl="1">
              <a:lnSpc>
                <a:spcPct val="110000"/>
              </a:lnSpc>
            </a:pPr>
            <a:r>
              <a:rPr lang="zh-CN" altLang="en-US" sz="1600"/>
              <a:t>利用</a:t>
            </a:r>
            <a:r>
              <a:rPr lang="en-US" altLang="zh-CN" sz="1600"/>
              <a:t>EMA</a:t>
            </a:r>
            <a:r>
              <a:rPr lang="zh-CN" altLang="en-US" sz="1600"/>
              <a:t>策略和难类别挖掘模型对基础模型进行集成预测</a:t>
            </a:r>
            <a:endParaRPr lang="en-US" altLang="zh-CN" sz="1600"/>
          </a:p>
          <a:p>
            <a:pPr>
              <a:lnSpc>
                <a:spcPct val="110000"/>
              </a:lnSpc>
            </a:pPr>
            <a:r>
              <a:rPr lang="zh-CN" altLang="en-US" sz="2000"/>
              <a:t>算法可行性</a:t>
            </a:r>
            <a:endParaRPr lang="en-US" altLang="zh-CN" sz="2000"/>
          </a:p>
          <a:p>
            <a:pPr lvl="1">
              <a:lnSpc>
                <a:spcPct val="110000"/>
              </a:lnSpc>
            </a:pPr>
            <a:r>
              <a:rPr lang="zh-CN" altLang="en-US" sz="1600">
                <a:sym typeface="+mn-ea"/>
              </a:rPr>
              <a:t>在初赛和决赛</a:t>
            </a:r>
            <a:r>
              <a:rPr lang="en-US" altLang="zh-CN" sz="1600">
                <a:sym typeface="+mn-ea"/>
              </a:rPr>
              <a:t>B</a:t>
            </a:r>
            <a:r>
              <a:rPr lang="zh-CN" altLang="en-US" sz="1600">
                <a:sym typeface="+mn-ea"/>
              </a:rPr>
              <a:t>榜都获得了第三名的稳定成绩，证明了方法的鲁棒性和泛化性</a:t>
            </a:r>
            <a:endParaRPr lang="en-US" altLang="zh-CN" sz="1600">
              <a:sym typeface="+mn-ea"/>
            </a:endParaRPr>
          </a:p>
          <a:p>
            <a:pPr lvl="1">
              <a:lnSpc>
                <a:spcPct val="110000"/>
              </a:lnSpc>
            </a:pPr>
            <a:endParaRPr lang="zh-CN" altLang="en-US" sz="2000"/>
          </a:p>
        </p:txBody>
      </p:sp>
      <p:sp>
        <p:nvSpPr>
          <p:cNvPr id="3" name="TextBox 1">
            <a:extLst>
              <a:ext uri="{FF2B5EF4-FFF2-40B4-BE49-F238E27FC236}">
                <a16:creationId xmlns:a16="http://schemas.microsoft.com/office/drawing/2014/main" id="{F529F7C7-1279-41FD-B011-880F3152EB57}"/>
              </a:ext>
            </a:extLst>
          </p:cNvPr>
          <p:cNvSpPr txBox="1"/>
          <p:nvPr/>
        </p:nvSpPr>
        <p:spPr>
          <a:xfrm>
            <a:off x="1893570" y="153717"/>
            <a:ext cx="5356860" cy="461665"/>
          </a:xfrm>
          <a:prstGeom prst="rect">
            <a:avLst/>
          </a:prstGeom>
          <a:noFill/>
        </p:spPr>
        <p:txBody>
          <a:bodyPr wrap="square" rtlCol="0">
            <a:spAutoFit/>
          </a:bodyPr>
          <a:lstStyle/>
          <a:p>
            <a:pPr algn="ctr"/>
            <a:r>
              <a:rPr lang="zh-CN" altLang="en-US" sz="2400">
                <a:solidFill>
                  <a:schemeClr val="accent1"/>
                </a:solidFill>
                <a:latin typeface="+mj-ea"/>
                <a:ea typeface="+mj-ea"/>
              </a:rPr>
              <a:t>技术方案总结</a:t>
            </a:r>
            <a:endParaRPr lang="en-US" altLang="zh-CN" sz="2400">
              <a:solidFill>
                <a:schemeClr val="accent1"/>
              </a:solidFill>
              <a:latin typeface="+mj-ea"/>
              <a:ea typeface="+mj-ea"/>
            </a:endParaRPr>
          </a:p>
        </p:txBody>
      </p:sp>
    </p:spTree>
    <p:extLst>
      <p:ext uri="{BB962C8B-B14F-4D97-AF65-F5344CB8AC3E}">
        <p14:creationId xmlns:p14="http://schemas.microsoft.com/office/powerpoint/2010/main" val="6764694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bwMode="auto">
          <a:xfrm>
            <a:off x="1887189" y="3132285"/>
            <a:ext cx="3874129" cy="577081"/>
          </a:xfrm>
          <a:prstGeom prst="rect">
            <a:avLst/>
          </a:prstGeom>
        </p:spPr>
        <p:txBody>
          <a:bodyPr wrap="square">
            <a:spAutoFit/>
          </a:bodyPr>
          <a:lstStyle/>
          <a:p>
            <a:pPr>
              <a:defRPr/>
            </a:pPr>
            <a:r>
              <a:rPr lang="zh-CN" altLang="en-US" sz="1050" kern="100">
                <a:solidFill>
                  <a:srgbClr val="495589"/>
                </a:solidFill>
                <a:cs typeface="+mn-ea"/>
                <a:sym typeface="+mn-lt"/>
              </a:rPr>
              <a:t>团队</a:t>
            </a:r>
            <a:r>
              <a:rPr lang="en-US" altLang="zh-CN" sz="1050" kern="100">
                <a:solidFill>
                  <a:srgbClr val="495589"/>
                </a:solidFill>
                <a:cs typeface="+mn-ea"/>
                <a:sym typeface="+mn-lt"/>
              </a:rPr>
              <a:t>: SparkSquard</a:t>
            </a:r>
            <a:r>
              <a:rPr lang="zh-CN" altLang="en-US" sz="1050" kern="100">
                <a:solidFill>
                  <a:srgbClr val="495589"/>
                </a:solidFill>
                <a:cs typeface="+mn-ea"/>
                <a:sym typeface="+mn-lt"/>
              </a:rPr>
              <a:t> </a:t>
            </a:r>
            <a:r>
              <a:rPr lang="en-US" altLang="zh-CN" sz="1050" kern="100">
                <a:solidFill>
                  <a:srgbClr val="495589"/>
                </a:solidFill>
                <a:cs typeface="+mn-ea"/>
                <a:sym typeface="+mn-lt"/>
              </a:rPr>
              <a:t> </a:t>
            </a:r>
            <a:r>
              <a:rPr lang="zh-CN" altLang="en-US" sz="1050" kern="100">
                <a:solidFill>
                  <a:srgbClr val="495589"/>
                </a:solidFill>
                <a:cs typeface="+mn-ea"/>
                <a:sym typeface="+mn-lt"/>
              </a:rPr>
              <a:t>成员</a:t>
            </a:r>
            <a:r>
              <a:rPr lang="en-US" altLang="zh-CN" sz="1050" kern="100">
                <a:solidFill>
                  <a:srgbClr val="495589"/>
                </a:solidFill>
                <a:cs typeface="+mn-ea"/>
                <a:sym typeface="+mn-lt"/>
              </a:rPr>
              <a:t>: </a:t>
            </a:r>
            <a:r>
              <a:rPr lang="zh-CN" altLang="en-US" sz="1050" kern="100">
                <a:solidFill>
                  <a:srgbClr val="495589"/>
                </a:solidFill>
                <a:cs typeface="+mn-ea"/>
                <a:sym typeface="+mn-lt"/>
              </a:rPr>
              <a:t>王家伟 刘知航 高钻 张博强 冯一纯</a:t>
            </a:r>
            <a:endParaRPr lang="en-US" altLang="zh-CN" sz="1050" kern="100">
              <a:solidFill>
                <a:srgbClr val="495589"/>
              </a:solidFill>
              <a:cs typeface="+mn-ea"/>
              <a:sym typeface="+mn-lt"/>
            </a:endParaRPr>
          </a:p>
          <a:p>
            <a:pPr>
              <a:defRPr/>
            </a:pPr>
            <a:endParaRPr lang="en-US" altLang="zh-CN" sz="1050" kern="100">
              <a:solidFill>
                <a:srgbClr val="495589"/>
              </a:solidFill>
              <a:cs typeface="+mn-ea"/>
              <a:sym typeface="+mn-lt"/>
            </a:endParaRPr>
          </a:p>
          <a:p>
            <a:pPr>
              <a:defRPr/>
            </a:pPr>
            <a:r>
              <a:rPr lang="zh-CN" altLang="en-US" sz="1050" kern="100">
                <a:solidFill>
                  <a:srgbClr val="495589"/>
                </a:solidFill>
                <a:cs typeface="+mn-ea"/>
                <a:sym typeface="+mn-lt"/>
              </a:rPr>
              <a:t>单位</a:t>
            </a:r>
            <a:r>
              <a:rPr lang="en-US" altLang="zh-CN" sz="1050" kern="100">
                <a:solidFill>
                  <a:srgbClr val="495589"/>
                </a:solidFill>
                <a:cs typeface="+mn-ea"/>
                <a:sym typeface="+mn-lt"/>
              </a:rPr>
              <a:t>: </a:t>
            </a:r>
            <a:r>
              <a:rPr lang="zh-CN" altLang="en-US" sz="1050" kern="100">
                <a:solidFill>
                  <a:srgbClr val="495589"/>
                </a:solidFill>
                <a:cs typeface="+mn-ea"/>
                <a:sym typeface="+mn-lt"/>
              </a:rPr>
              <a:t>中国科学技术大学 中国科学院大学</a:t>
            </a:r>
            <a:endParaRPr lang="en-US" altLang="zh-CN" sz="1050" kern="100">
              <a:solidFill>
                <a:srgbClr val="495589"/>
              </a:solidFill>
              <a:cs typeface="+mn-ea"/>
              <a:sym typeface="+mn-lt"/>
            </a:endParaRPr>
          </a:p>
        </p:txBody>
      </p:sp>
      <p:sp>
        <p:nvSpPr>
          <p:cNvPr id="28" name="矩形 27"/>
          <p:cNvSpPr/>
          <p:nvPr/>
        </p:nvSpPr>
        <p:spPr bwMode="auto">
          <a:xfrm>
            <a:off x="1887189" y="1977903"/>
            <a:ext cx="5827236" cy="769441"/>
          </a:xfrm>
          <a:prstGeom prst="rect">
            <a:avLst/>
          </a:prstGeom>
        </p:spPr>
        <p:txBody>
          <a:bodyPr wrap="none">
            <a:spAutoFit/>
          </a:bodyPr>
          <a:lstStyle/>
          <a:p>
            <a:pPr>
              <a:defRPr/>
            </a:pPr>
            <a:r>
              <a:rPr lang="zh-CN" altLang="en-US" sz="4400" b="1" kern="100">
                <a:solidFill>
                  <a:srgbClr val="495589"/>
                </a:solidFill>
                <a:cs typeface="+mn-ea"/>
                <a:sym typeface="+mn-lt"/>
              </a:rPr>
              <a:t>感谢各位专家批评指正</a:t>
            </a:r>
          </a:p>
        </p:txBody>
      </p:sp>
      <p:cxnSp>
        <p:nvCxnSpPr>
          <p:cNvPr id="11" name="直接连接符 10"/>
          <p:cNvCxnSpPr/>
          <p:nvPr/>
        </p:nvCxnSpPr>
        <p:spPr>
          <a:xfrm>
            <a:off x="1990468" y="2939814"/>
            <a:ext cx="366503" cy="0"/>
          </a:xfrm>
          <a:prstGeom prst="line">
            <a:avLst/>
          </a:prstGeom>
          <a:ln w="28575">
            <a:solidFill>
              <a:srgbClr val="495589"/>
            </a:solidFill>
          </a:ln>
        </p:spPr>
        <p:style>
          <a:lnRef idx="1">
            <a:schemeClr val="accent1"/>
          </a:lnRef>
          <a:fillRef idx="0">
            <a:schemeClr val="accent1"/>
          </a:fillRef>
          <a:effectRef idx="0">
            <a:schemeClr val="accent1"/>
          </a:effectRef>
          <a:fontRef idx="minor">
            <a:schemeClr val="tx1"/>
          </a:fontRef>
        </p:style>
      </p:cxnSp>
      <p:pic>
        <p:nvPicPr>
          <p:cNvPr id="2" name="Picture 1" descr="A blue circle with text and a boat in the middle">
            <a:extLst>
              <a:ext uri="{FF2B5EF4-FFF2-40B4-BE49-F238E27FC236}">
                <a16:creationId xmlns:a16="http://schemas.microsoft.com/office/drawing/2014/main" id="{B3446026-00F1-F3C5-AF25-5F5AF93A0E2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34804" y="-4712"/>
            <a:ext cx="1045708" cy="1045708"/>
          </a:xfrm>
          <a:prstGeom prst="rect">
            <a:avLst/>
          </a:prstGeom>
        </p:spPr>
      </p:pic>
      <p:pic>
        <p:nvPicPr>
          <p:cNvPr id="3" name="Picture 2" descr="A blue and white logo&#10;&#10;Description automatically generated">
            <a:extLst>
              <a:ext uri="{FF2B5EF4-FFF2-40B4-BE49-F238E27FC236}">
                <a16:creationId xmlns:a16="http://schemas.microsoft.com/office/drawing/2014/main" id="{07B09384-88F4-7FE6-9F29-96E02D61AF1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2436" r="22807" b="39117"/>
          <a:stretch/>
        </p:blipFill>
        <p:spPr>
          <a:xfrm>
            <a:off x="8080512" y="0"/>
            <a:ext cx="1063488" cy="105800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736E8D-862B-40FE-96A8-46F66B5364F2}"/>
              </a:ext>
            </a:extLst>
          </p:cNvPr>
          <p:cNvSpPr txBox="1"/>
          <p:nvPr/>
        </p:nvSpPr>
        <p:spPr>
          <a:xfrm>
            <a:off x="1893570" y="288596"/>
            <a:ext cx="5356860" cy="461665"/>
          </a:xfrm>
          <a:prstGeom prst="rect">
            <a:avLst/>
          </a:prstGeom>
          <a:noFill/>
        </p:spPr>
        <p:txBody>
          <a:bodyPr wrap="square" rtlCol="0">
            <a:spAutoFit/>
          </a:bodyPr>
          <a:lstStyle/>
          <a:p>
            <a:pPr algn="ctr"/>
            <a:r>
              <a:rPr lang="zh-CN" altLang="en-US" sz="2400">
                <a:solidFill>
                  <a:schemeClr val="accent1"/>
                </a:solidFill>
                <a:latin typeface="+mj-ea"/>
                <a:ea typeface="+mj-ea"/>
              </a:rPr>
              <a:t>问题背景及赛题分析</a:t>
            </a:r>
            <a:endParaRPr lang="en-US" sz="2400">
              <a:solidFill>
                <a:schemeClr val="accent1"/>
              </a:solidFill>
              <a:latin typeface="+mj-ea"/>
              <a:ea typeface="+mj-ea"/>
            </a:endParaRPr>
          </a:p>
        </p:txBody>
      </p:sp>
      <p:pic>
        <p:nvPicPr>
          <p:cNvPr id="3" name="Picture 4" descr="error">
            <a:extLst>
              <a:ext uri="{FF2B5EF4-FFF2-40B4-BE49-F238E27FC236}">
                <a16:creationId xmlns:a16="http://schemas.microsoft.com/office/drawing/2014/main" id="{EC23817E-2224-4768-9F36-93ADD187A5E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871"/>
          <a:stretch/>
        </p:blipFill>
        <p:spPr bwMode="auto">
          <a:xfrm>
            <a:off x="2249504" y="1515048"/>
            <a:ext cx="4490005" cy="3196057"/>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6BCB3144-1782-4864-8B62-24B192EB8655}"/>
              </a:ext>
            </a:extLst>
          </p:cNvPr>
          <p:cNvSpPr txBox="1"/>
          <p:nvPr/>
        </p:nvSpPr>
        <p:spPr>
          <a:xfrm>
            <a:off x="467201" y="887457"/>
            <a:ext cx="8550561" cy="507831"/>
          </a:xfrm>
          <a:prstGeom prst="rect">
            <a:avLst/>
          </a:prstGeom>
          <a:noFill/>
        </p:spPr>
        <p:txBody>
          <a:bodyPr wrap="square" rtlCol="0">
            <a:spAutoFit/>
          </a:bodyPr>
          <a:lstStyle/>
          <a:p>
            <a:pPr marL="285750" indent="-285750">
              <a:buFont typeface="Wingdings" panose="05000000000000000000" pitchFamily="2" charset="2"/>
              <a:buChar char="p"/>
            </a:pPr>
            <a:r>
              <a:rPr lang="zh-CN" altLang="en-US"/>
              <a:t>训练阶段： 不使用任何图像，从</a:t>
            </a:r>
            <a:r>
              <a:rPr lang="en-US" altLang="zh-CN"/>
              <a:t>LLM</a:t>
            </a:r>
            <a:r>
              <a:rPr lang="zh-CN" altLang="en-US"/>
              <a:t>生成的大量关于类别的自然文本描述中学习分类各个类别的能力</a:t>
            </a:r>
            <a:endParaRPr lang="en-US" altLang="zh-CN"/>
          </a:p>
          <a:p>
            <a:pPr marL="285750" indent="-285750">
              <a:buFont typeface="Wingdings" panose="05000000000000000000" pitchFamily="2" charset="2"/>
              <a:buChar char="p"/>
            </a:pPr>
            <a:r>
              <a:rPr lang="zh-CN" altLang="en-US"/>
              <a:t>测试阶段： 借助多模态模型的对齐能力，对测试图像进行零样本多标签分类</a:t>
            </a:r>
          </a:p>
        </p:txBody>
      </p:sp>
      <p:sp>
        <p:nvSpPr>
          <p:cNvPr id="6" name="文本框 5">
            <a:extLst>
              <a:ext uri="{FF2B5EF4-FFF2-40B4-BE49-F238E27FC236}">
                <a16:creationId xmlns:a16="http://schemas.microsoft.com/office/drawing/2014/main" id="{95BC808C-7D53-48C4-BBE2-F5F93DF81ACC}"/>
              </a:ext>
            </a:extLst>
          </p:cNvPr>
          <p:cNvSpPr txBox="1"/>
          <p:nvPr/>
        </p:nvSpPr>
        <p:spPr>
          <a:xfrm>
            <a:off x="0" y="4916881"/>
            <a:ext cx="9144000" cy="215444"/>
          </a:xfrm>
          <a:prstGeom prst="rect">
            <a:avLst/>
          </a:prstGeom>
          <a:noFill/>
        </p:spPr>
        <p:txBody>
          <a:bodyPr wrap="square">
            <a:spAutoFit/>
          </a:bodyPr>
          <a:lstStyle/>
          <a:p>
            <a:r>
              <a:rPr lang="en-US" altLang="zh-CN" sz="800" b="0" i="0">
                <a:solidFill>
                  <a:srgbClr val="222222"/>
                </a:solidFill>
                <a:effectLst/>
                <a:latin typeface="Arial" panose="020B0604020202020204" pitchFamily="34" charset="0"/>
              </a:rPr>
              <a:t>[</a:t>
            </a:r>
            <a:r>
              <a:rPr lang="en-US" altLang="zh-CN" sz="800">
                <a:solidFill>
                  <a:srgbClr val="222222"/>
                </a:solidFill>
                <a:latin typeface="Arial" panose="020B0604020202020204" pitchFamily="34" charset="0"/>
              </a:rPr>
              <a:t>1</a:t>
            </a:r>
            <a:r>
              <a:rPr lang="en-US" altLang="zh-CN" sz="800" b="0" i="0">
                <a:solidFill>
                  <a:srgbClr val="222222"/>
                </a:solidFill>
                <a:effectLst/>
                <a:latin typeface="Arial" panose="020B0604020202020204" pitchFamily="34" charset="0"/>
              </a:rPr>
              <a:t>] Guo, </a:t>
            </a:r>
            <a:r>
              <a:rPr lang="en-US" altLang="zh-CN" sz="800" b="0" i="0" err="1">
                <a:solidFill>
                  <a:srgbClr val="222222"/>
                </a:solidFill>
                <a:effectLst/>
                <a:latin typeface="Arial" panose="020B0604020202020204" pitchFamily="34" charset="0"/>
              </a:rPr>
              <a:t>Zixian</a:t>
            </a:r>
            <a:r>
              <a:rPr lang="en-US" altLang="zh-CN" sz="800" b="0" i="0">
                <a:solidFill>
                  <a:srgbClr val="222222"/>
                </a:solidFill>
                <a:effectLst/>
                <a:latin typeface="Arial" panose="020B0604020202020204" pitchFamily="34" charset="0"/>
              </a:rPr>
              <a:t>, et al. “Texts as images in prompt tuning for multi-label image recognition.” </a:t>
            </a:r>
            <a:r>
              <a:rPr lang="en-US" altLang="zh-CN" sz="800" b="0" i="1">
                <a:solidFill>
                  <a:srgbClr val="222222"/>
                </a:solidFill>
                <a:effectLst/>
                <a:latin typeface="Arial" panose="020B0604020202020204" pitchFamily="34" charset="0"/>
              </a:rPr>
              <a:t>Proceedings of the IEEE/CVF Conference on Computer Vision and Pattern Recognition</a:t>
            </a:r>
            <a:r>
              <a:rPr lang="en-US" altLang="zh-CN" sz="800" b="0" i="0">
                <a:solidFill>
                  <a:srgbClr val="222222"/>
                </a:solidFill>
                <a:effectLst/>
                <a:latin typeface="Arial" panose="020B0604020202020204" pitchFamily="34" charset="0"/>
              </a:rPr>
              <a:t>. 2023</a:t>
            </a:r>
            <a:r>
              <a:rPr lang="en-US" altLang="zh-CN" sz="800">
                <a:solidFill>
                  <a:srgbClr val="222222"/>
                </a:solidFill>
                <a:latin typeface="Arial" panose="020B0604020202020204" pitchFamily="34" charset="0"/>
              </a:rPr>
              <a:t>.</a:t>
            </a:r>
            <a:endParaRPr lang="zh-CN" altLang="en-US" sz="800"/>
          </a:p>
        </p:txBody>
      </p:sp>
    </p:spTree>
    <p:extLst>
      <p:ext uri="{BB962C8B-B14F-4D97-AF65-F5344CB8AC3E}">
        <p14:creationId xmlns:p14="http://schemas.microsoft.com/office/powerpoint/2010/main" val="13187712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157A9B-D85A-D191-EBA9-9827336E4FD3}"/>
              </a:ext>
            </a:extLst>
          </p:cNvPr>
          <p:cNvSpPr txBox="1"/>
          <p:nvPr/>
        </p:nvSpPr>
        <p:spPr>
          <a:xfrm>
            <a:off x="1837203" y="348497"/>
            <a:ext cx="5356860" cy="461665"/>
          </a:xfrm>
          <a:prstGeom prst="rect">
            <a:avLst/>
          </a:prstGeom>
          <a:noFill/>
        </p:spPr>
        <p:txBody>
          <a:bodyPr wrap="square" rtlCol="0">
            <a:spAutoFit/>
          </a:bodyPr>
          <a:lstStyle/>
          <a:p>
            <a:pPr algn="ctr"/>
            <a:r>
              <a:rPr lang="en-US" altLang="zh-CN" sz="2400">
                <a:solidFill>
                  <a:schemeClr val="accent1"/>
                </a:solidFill>
                <a:latin typeface="+mj-ea"/>
                <a:ea typeface="+mj-ea"/>
              </a:rPr>
              <a:t>Baseline</a:t>
            </a:r>
            <a:r>
              <a:rPr lang="zh-CN" altLang="en-US" sz="2400">
                <a:solidFill>
                  <a:schemeClr val="accent1"/>
                </a:solidFill>
                <a:latin typeface="+mj-ea"/>
                <a:ea typeface="+mj-ea"/>
              </a:rPr>
              <a:t>模型分析</a:t>
            </a:r>
            <a:endParaRPr lang="en-US" sz="2400">
              <a:solidFill>
                <a:schemeClr val="accent1"/>
              </a:solidFill>
              <a:latin typeface="+mj-ea"/>
              <a:ea typeface="+mj-ea"/>
            </a:endParaRPr>
          </a:p>
        </p:txBody>
      </p:sp>
      <p:sp>
        <p:nvSpPr>
          <p:cNvPr id="45" name="TextBox 44">
            <a:extLst>
              <a:ext uri="{FF2B5EF4-FFF2-40B4-BE49-F238E27FC236}">
                <a16:creationId xmlns:a16="http://schemas.microsoft.com/office/drawing/2014/main" id="{10E64B9D-2BA5-4649-43E9-DF8BAB60E3EB}"/>
              </a:ext>
            </a:extLst>
          </p:cNvPr>
          <p:cNvSpPr txBox="1"/>
          <p:nvPr/>
        </p:nvSpPr>
        <p:spPr>
          <a:xfrm>
            <a:off x="-56367" y="4928764"/>
            <a:ext cx="9144000" cy="215444"/>
          </a:xfrm>
          <a:prstGeom prst="rect">
            <a:avLst/>
          </a:prstGeom>
          <a:noFill/>
        </p:spPr>
        <p:txBody>
          <a:bodyPr wrap="square">
            <a:spAutoFit/>
          </a:bodyPr>
          <a:lstStyle/>
          <a:p>
            <a:r>
              <a:rPr lang="en-US" sz="800" b="0" i="0">
                <a:solidFill>
                  <a:srgbClr val="222222"/>
                </a:solidFill>
                <a:effectLst/>
                <a:latin typeface="Arial" panose="020B0604020202020204" pitchFamily="34" charset="0"/>
              </a:rPr>
              <a:t>[1] Guo, </a:t>
            </a:r>
            <a:r>
              <a:rPr lang="en-US" sz="800" b="0" i="0" err="1">
                <a:solidFill>
                  <a:srgbClr val="222222"/>
                </a:solidFill>
                <a:effectLst/>
                <a:latin typeface="Arial" panose="020B0604020202020204" pitchFamily="34" charset="0"/>
              </a:rPr>
              <a:t>Zixian</a:t>
            </a:r>
            <a:r>
              <a:rPr lang="en-US" sz="800" b="0" i="0">
                <a:solidFill>
                  <a:srgbClr val="222222"/>
                </a:solidFill>
                <a:effectLst/>
                <a:latin typeface="Arial" panose="020B0604020202020204" pitchFamily="34" charset="0"/>
              </a:rPr>
              <a:t>, et al. "Texts as images in prompt tuning for multi-label image recognition." </a:t>
            </a:r>
            <a:r>
              <a:rPr lang="en-US" sz="800" b="0" i="1">
                <a:solidFill>
                  <a:srgbClr val="222222"/>
                </a:solidFill>
                <a:effectLst/>
                <a:latin typeface="Arial" panose="020B0604020202020204" pitchFamily="34" charset="0"/>
              </a:rPr>
              <a:t>Proceedings of the IEEE/CVF Conference on Computer Vision and Pattern Recognition</a:t>
            </a:r>
            <a:r>
              <a:rPr lang="en-US" sz="800" b="0" i="0">
                <a:solidFill>
                  <a:srgbClr val="222222"/>
                </a:solidFill>
                <a:effectLst/>
                <a:latin typeface="Arial" panose="020B0604020202020204" pitchFamily="34" charset="0"/>
              </a:rPr>
              <a:t>. 2023.</a:t>
            </a:r>
          </a:p>
        </p:txBody>
      </p:sp>
      <p:pic>
        <p:nvPicPr>
          <p:cNvPr id="12" name="图片 11">
            <a:extLst>
              <a:ext uri="{FF2B5EF4-FFF2-40B4-BE49-F238E27FC236}">
                <a16:creationId xmlns:a16="http://schemas.microsoft.com/office/drawing/2014/main" id="{2317C8FD-65BC-4597-A393-5B5F60C951A3}"/>
              </a:ext>
            </a:extLst>
          </p:cNvPr>
          <p:cNvPicPr>
            <a:picLocks noChangeAspect="1"/>
          </p:cNvPicPr>
          <p:nvPr/>
        </p:nvPicPr>
        <p:blipFill>
          <a:blip r:embed="rId3"/>
          <a:stretch>
            <a:fillRect/>
          </a:stretch>
        </p:blipFill>
        <p:spPr>
          <a:xfrm>
            <a:off x="366618" y="1131224"/>
            <a:ext cx="8298030" cy="2881051"/>
          </a:xfrm>
          <a:prstGeom prst="rect">
            <a:avLst/>
          </a:prstGeom>
        </p:spPr>
      </p:pic>
      <p:sp>
        <p:nvSpPr>
          <p:cNvPr id="40" name="文本框 39">
            <a:extLst>
              <a:ext uri="{FF2B5EF4-FFF2-40B4-BE49-F238E27FC236}">
                <a16:creationId xmlns:a16="http://schemas.microsoft.com/office/drawing/2014/main" id="{B9CFE30F-F5C3-42D8-B678-5E45E3338287}"/>
              </a:ext>
            </a:extLst>
          </p:cNvPr>
          <p:cNvSpPr txBox="1"/>
          <p:nvPr/>
        </p:nvSpPr>
        <p:spPr>
          <a:xfrm>
            <a:off x="488980" y="4170035"/>
            <a:ext cx="8053306" cy="507831"/>
          </a:xfrm>
          <a:prstGeom prst="rect">
            <a:avLst/>
          </a:prstGeom>
          <a:noFill/>
        </p:spPr>
        <p:txBody>
          <a:bodyPr wrap="square">
            <a:spAutoFit/>
          </a:bodyPr>
          <a:lstStyle/>
          <a:p>
            <a:r>
              <a:rPr lang="en-US" altLang="zh-CN"/>
              <a:t>1. </a:t>
            </a:r>
            <a:r>
              <a:rPr lang="zh-CN" altLang="en-US"/>
              <a:t>如何驱动</a:t>
            </a:r>
            <a:r>
              <a:rPr lang="en-US" altLang="zh-CN"/>
              <a:t>LLM</a:t>
            </a:r>
            <a:r>
              <a:rPr lang="zh-CN" altLang="en-US"/>
              <a:t>获得高质量的类别描述文本数据</a:t>
            </a:r>
            <a:r>
              <a:rPr lang="en-US" altLang="zh-CN"/>
              <a:t>       2. </a:t>
            </a:r>
            <a:r>
              <a:rPr lang="zh-CN" altLang="en-US"/>
              <a:t>如何缩小文本和图片之间的模态差距</a:t>
            </a:r>
            <a:endParaRPr lang="en-US" altLang="zh-CN"/>
          </a:p>
          <a:p>
            <a:r>
              <a:rPr lang="en-US" altLang="zh-CN"/>
              <a:t>3. </a:t>
            </a:r>
            <a:r>
              <a:rPr lang="zh-CN" altLang="en-US"/>
              <a:t>如何高效的从文本数据中学习到鲁棒的知识</a:t>
            </a:r>
            <a:r>
              <a:rPr lang="en-US" altLang="zh-CN"/>
              <a:t>          4. </a:t>
            </a:r>
            <a:r>
              <a:rPr lang="zh-CN" altLang="en-US"/>
              <a:t>如何激发预训练视觉语言模型</a:t>
            </a:r>
            <a:r>
              <a:rPr lang="zh-CN" altLang="en-US" u="sng"/>
              <a:t>测试时</a:t>
            </a:r>
            <a:r>
              <a:rPr lang="zh-CN" altLang="en-US"/>
              <a:t>的潜在性能</a:t>
            </a:r>
            <a:endParaRPr lang="en-US" altLang="zh-CN"/>
          </a:p>
        </p:txBody>
      </p:sp>
    </p:spTree>
    <p:extLst>
      <p:ext uri="{BB962C8B-B14F-4D97-AF65-F5344CB8AC3E}">
        <p14:creationId xmlns:p14="http://schemas.microsoft.com/office/powerpoint/2010/main" val="4071743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679D49-7859-2C8B-7C54-53BA2DA423AE}"/>
              </a:ext>
            </a:extLst>
          </p:cNvPr>
          <p:cNvSpPr txBox="1"/>
          <p:nvPr/>
        </p:nvSpPr>
        <p:spPr>
          <a:xfrm>
            <a:off x="1918049" y="277756"/>
            <a:ext cx="5356860" cy="461665"/>
          </a:xfrm>
          <a:prstGeom prst="rect">
            <a:avLst/>
          </a:prstGeom>
          <a:noFill/>
        </p:spPr>
        <p:txBody>
          <a:bodyPr wrap="square" rtlCol="0">
            <a:spAutoFit/>
          </a:bodyPr>
          <a:lstStyle/>
          <a:p>
            <a:pPr algn="ctr"/>
            <a:r>
              <a:rPr lang="zh-CN" altLang="en-US" sz="2400">
                <a:solidFill>
                  <a:schemeClr val="accent1"/>
                </a:solidFill>
                <a:latin typeface="+mj-ea"/>
                <a:ea typeface="+mj-ea"/>
              </a:rPr>
              <a:t>技术方案</a:t>
            </a:r>
            <a:endParaRPr lang="en-US" sz="2400">
              <a:solidFill>
                <a:schemeClr val="accent1"/>
              </a:solidFill>
              <a:latin typeface="+mj-ea"/>
              <a:ea typeface="+mj-ea"/>
            </a:endParaRPr>
          </a:p>
        </p:txBody>
      </p:sp>
      <p:sp>
        <p:nvSpPr>
          <p:cNvPr id="3" name="文本框 6">
            <a:extLst>
              <a:ext uri="{FF2B5EF4-FFF2-40B4-BE49-F238E27FC236}">
                <a16:creationId xmlns:a16="http://schemas.microsoft.com/office/drawing/2014/main" id="{A2B965F7-0E0C-AA25-1614-DA73D0DD9664}"/>
              </a:ext>
            </a:extLst>
          </p:cNvPr>
          <p:cNvSpPr txBox="1">
            <a:spLocks noChangeArrowheads="1"/>
          </p:cNvSpPr>
          <p:nvPr/>
        </p:nvSpPr>
        <p:spPr bwMode="auto">
          <a:xfrm>
            <a:off x="1774162" y="1489379"/>
            <a:ext cx="1569660" cy="369332"/>
          </a:xfrm>
          <a:prstGeom prst="rect">
            <a:avLst/>
          </a:prstGeom>
        </p:spPr>
        <p:txBody>
          <a:bodyPr wrap="none">
            <a:spAutoFit/>
          </a:bodyPr>
          <a:lstStyle>
            <a:defPPr>
              <a:defRPr lang="zh-CN"/>
            </a:defPPr>
            <a:lvl1pPr algn="ctr">
              <a:defRPr sz="3600" b="1" kern="100">
                <a:solidFill>
                  <a:schemeClr val="bg1"/>
                </a:solidFill>
                <a:latin typeface="+mj-ea"/>
                <a:ea typeface="+mj-ea"/>
                <a:cs typeface="Times New Roman" panose="02020603050405020304" pitchFamily="18" charset="0"/>
              </a:defRPr>
            </a:lvl1pPr>
          </a:lstStyle>
          <a:p>
            <a:pPr algn="l"/>
            <a:r>
              <a:rPr lang="zh-CN" altLang="en-US" sz="1800">
                <a:solidFill>
                  <a:srgbClr val="495589"/>
                </a:solidFill>
                <a:latin typeface="+mn-lt"/>
                <a:ea typeface="+mn-ea"/>
                <a:cs typeface="+mn-ea"/>
                <a:sym typeface="+mn-lt"/>
              </a:rPr>
              <a:t>数据生成框架</a:t>
            </a:r>
          </a:p>
        </p:txBody>
      </p:sp>
      <p:sp>
        <p:nvSpPr>
          <p:cNvPr id="4" name="矩形 13">
            <a:extLst>
              <a:ext uri="{FF2B5EF4-FFF2-40B4-BE49-F238E27FC236}">
                <a16:creationId xmlns:a16="http://schemas.microsoft.com/office/drawing/2014/main" id="{55A9AEB2-1D79-223E-8D9C-3981B02029AB}"/>
              </a:ext>
            </a:extLst>
          </p:cNvPr>
          <p:cNvSpPr/>
          <p:nvPr/>
        </p:nvSpPr>
        <p:spPr>
          <a:xfrm>
            <a:off x="1776476" y="1859433"/>
            <a:ext cx="3025187" cy="230832"/>
          </a:xfrm>
          <a:prstGeom prst="rect">
            <a:avLst/>
          </a:prstGeom>
        </p:spPr>
        <p:txBody>
          <a:bodyPr wrap="none">
            <a:spAutoFit/>
          </a:bodyPr>
          <a:lstStyle/>
          <a:p>
            <a:pPr lvl="0" fontAlgn="base">
              <a:spcBef>
                <a:spcPct val="0"/>
              </a:spcBef>
              <a:spcAft>
                <a:spcPct val="0"/>
              </a:spcAft>
              <a:defRPr/>
            </a:pPr>
            <a:r>
              <a:rPr lang="en-US" altLang="zh-CN" sz="900">
                <a:solidFill>
                  <a:srgbClr val="495589"/>
                </a:solidFill>
                <a:latin typeface="+mn-lt"/>
                <a:ea typeface="+mn-ea"/>
                <a:cs typeface="+mn-ea"/>
                <a:sym typeface="+mn-lt"/>
              </a:rPr>
              <a:t>Three-stage framework for high quality data generation</a:t>
            </a:r>
            <a:endParaRPr lang="en-US" altLang="zh-CN" sz="900">
              <a:solidFill>
                <a:schemeClr val="tx1">
                  <a:lumMod val="65000"/>
                  <a:lumOff val="35000"/>
                </a:schemeClr>
              </a:solidFill>
              <a:cs typeface="+mn-ea"/>
              <a:sym typeface="+mn-lt"/>
            </a:endParaRPr>
          </a:p>
        </p:txBody>
      </p:sp>
      <p:sp>
        <p:nvSpPr>
          <p:cNvPr id="5" name="文本框 6">
            <a:extLst>
              <a:ext uri="{FF2B5EF4-FFF2-40B4-BE49-F238E27FC236}">
                <a16:creationId xmlns:a16="http://schemas.microsoft.com/office/drawing/2014/main" id="{F7A8A966-A0A9-CCDE-0821-20307AC80D8A}"/>
              </a:ext>
            </a:extLst>
          </p:cNvPr>
          <p:cNvSpPr txBox="1">
            <a:spLocks noChangeArrowheads="1"/>
          </p:cNvSpPr>
          <p:nvPr/>
        </p:nvSpPr>
        <p:spPr bwMode="auto">
          <a:xfrm>
            <a:off x="1774162" y="2594564"/>
            <a:ext cx="2992038" cy="369332"/>
          </a:xfrm>
          <a:prstGeom prst="rect">
            <a:avLst/>
          </a:prstGeom>
        </p:spPr>
        <p:txBody>
          <a:bodyPr wrap="none">
            <a:spAutoFit/>
          </a:bodyPr>
          <a:lstStyle>
            <a:defPPr>
              <a:defRPr lang="zh-CN"/>
            </a:defPPr>
            <a:lvl1pPr algn="ctr">
              <a:defRPr sz="1800" b="1" kern="100">
                <a:solidFill>
                  <a:srgbClr val="495589"/>
                </a:solidFill>
                <a:cs typeface="+mn-ea"/>
              </a:defRPr>
            </a:lvl1pPr>
          </a:lstStyle>
          <a:p>
            <a:pPr algn="l"/>
            <a:r>
              <a:rPr lang="zh-CN" altLang="en-US">
                <a:sym typeface="+mn-lt"/>
              </a:rPr>
              <a:t>模型优化：</a:t>
            </a:r>
            <a:r>
              <a:rPr lang="en-US" altLang="zh-CN" sz="1800" err="1"/>
              <a:t>TaI</a:t>
            </a:r>
            <a:r>
              <a:rPr lang="en-US" altLang="zh-CN" sz="1800"/>
              <a:t>-DPT++</a:t>
            </a:r>
            <a:r>
              <a:rPr lang="zh-CN" altLang="en-US" sz="1800"/>
              <a:t>模型</a:t>
            </a:r>
          </a:p>
        </p:txBody>
      </p:sp>
      <p:sp>
        <p:nvSpPr>
          <p:cNvPr id="6" name="矩形 19">
            <a:extLst>
              <a:ext uri="{FF2B5EF4-FFF2-40B4-BE49-F238E27FC236}">
                <a16:creationId xmlns:a16="http://schemas.microsoft.com/office/drawing/2014/main" id="{F34E39DD-E4F6-ABEA-EE64-FB88FE1B5FFE}"/>
              </a:ext>
            </a:extLst>
          </p:cNvPr>
          <p:cNvSpPr/>
          <p:nvPr/>
        </p:nvSpPr>
        <p:spPr>
          <a:xfrm>
            <a:off x="1776476" y="2950520"/>
            <a:ext cx="2820003" cy="230832"/>
          </a:xfrm>
          <a:prstGeom prst="rect">
            <a:avLst/>
          </a:prstGeom>
        </p:spPr>
        <p:txBody>
          <a:bodyPr wrap="none">
            <a:spAutoFit/>
          </a:bodyPr>
          <a:lstStyle/>
          <a:p>
            <a:pPr fontAlgn="base">
              <a:spcBef>
                <a:spcPct val="0"/>
              </a:spcBef>
              <a:spcAft>
                <a:spcPct val="0"/>
              </a:spcAft>
              <a:defRPr/>
            </a:pPr>
            <a:r>
              <a:rPr lang="en-US" altLang="zh-CN" sz="900">
                <a:solidFill>
                  <a:srgbClr val="495589"/>
                </a:solidFill>
                <a:cs typeface="+mn-ea"/>
                <a:sym typeface="+mn-lt"/>
              </a:rPr>
              <a:t>Introduce evidence prompt and WTA regularization</a:t>
            </a:r>
          </a:p>
        </p:txBody>
      </p:sp>
      <p:sp>
        <p:nvSpPr>
          <p:cNvPr id="7" name="文本框 21">
            <a:extLst>
              <a:ext uri="{FF2B5EF4-FFF2-40B4-BE49-F238E27FC236}">
                <a16:creationId xmlns:a16="http://schemas.microsoft.com/office/drawing/2014/main" id="{BF8C1006-2BA6-8757-56FF-F4FD4116402A}"/>
              </a:ext>
            </a:extLst>
          </p:cNvPr>
          <p:cNvSpPr txBox="1">
            <a:spLocks noChangeArrowheads="1"/>
          </p:cNvSpPr>
          <p:nvPr/>
        </p:nvSpPr>
        <p:spPr bwMode="auto">
          <a:xfrm>
            <a:off x="1774162" y="3632731"/>
            <a:ext cx="1988045" cy="369332"/>
          </a:xfrm>
          <a:prstGeom prst="rect">
            <a:avLst/>
          </a:prstGeom>
        </p:spPr>
        <p:txBody>
          <a:bodyPr wrap="none">
            <a:spAutoFit/>
          </a:bodyPr>
          <a:lstStyle>
            <a:defPPr>
              <a:defRPr lang="zh-CN"/>
            </a:defPPr>
            <a:lvl1pPr algn="ctr">
              <a:defRPr sz="1800" b="1" kern="100">
                <a:solidFill>
                  <a:srgbClr val="495589"/>
                </a:solidFill>
                <a:cs typeface="+mn-ea"/>
              </a:defRPr>
            </a:lvl1pPr>
          </a:lstStyle>
          <a:p>
            <a:pPr algn="l"/>
            <a:r>
              <a:rPr lang="zh-CN" altLang="en-US">
                <a:sym typeface="+mn-lt"/>
              </a:rPr>
              <a:t>推理框架</a:t>
            </a:r>
            <a:r>
              <a:rPr lang="en-US" altLang="zh-CN">
                <a:sym typeface="+mn-lt"/>
              </a:rPr>
              <a:t>: M</a:t>
            </a:r>
            <a:r>
              <a:rPr lang="en-US" altLang="zh-CN" baseline="30000">
                <a:sym typeface="+mn-lt"/>
              </a:rPr>
              <a:t>4</a:t>
            </a:r>
            <a:r>
              <a:rPr lang="zh-CN" altLang="en-US">
                <a:sym typeface="+mn-lt"/>
              </a:rPr>
              <a:t>框架</a:t>
            </a:r>
          </a:p>
        </p:txBody>
      </p:sp>
      <p:sp>
        <p:nvSpPr>
          <p:cNvPr id="8" name="矩形 22">
            <a:extLst>
              <a:ext uri="{FF2B5EF4-FFF2-40B4-BE49-F238E27FC236}">
                <a16:creationId xmlns:a16="http://schemas.microsoft.com/office/drawing/2014/main" id="{00916F35-DC32-6549-7C33-E668616AB2D0}"/>
              </a:ext>
            </a:extLst>
          </p:cNvPr>
          <p:cNvSpPr/>
          <p:nvPr/>
        </p:nvSpPr>
        <p:spPr>
          <a:xfrm>
            <a:off x="1776476" y="4003507"/>
            <a:ext cx="1819729" cy="230832"/>
          </a:xfrm>
          <a:prstGeom prst="rect">
            <a:avLst/>
          </a:prstGeom>
        </p:spPr>
        <p:txBody>
          <a:bodyPr wrap="none">
            <a:spAutoFit/>
          </a:bodyPr>
          <a:lstStyle/>
          <a:p>
            <a:pPr lvl="0" fontAlgn="base">
              <a:spcBef>
                <a:spcPct val="0"/>
              </a:spcBef>
              <a:spcAft>
                <a:spcPct val="0"/>
              </a:spcAft>
              <a:defRPr/>
            </a:pPr>
            <a:r>
              <a:rPr lang="en-US" altLang="zh-CN" sz="900">
                <a:solidFill>
                  <a:srgbClr val="495589"/>
                </a:solidFill>
                <a:cs typeface="+mn-ea"/>
                <a:sym typeface="+mn-lt"/>
              </a:rPr>
              <a:t>Better</a:t>
            </a:r>
            <a:r>
              <a:rPr lang="en-US" altLang="zh-CN" sz="900">
                <a:solidFill>
                  <a:schemeClr val="tx1">
                    <a:lumMod val="65000"/>
                    <a:lumOff val="35000"/>
                  </a:schemeClr>
                </a:solidFill>
                <a:cs typeface="+mn-ea"/>
                <a:sym typeface="+mn-lt"/>
              </a:rPr>
              <a:t> </a:t>
            </a:r>
            <a:r>
              <a:rPr lang="en-US" altLang="zh-CN" sz="900">
                <a:solidFill>
                  <a:srgbClr val="495589"/>
                </a:solidFill>
                <a:cs typeface="+mn-ea"/>
                <a:sym typeface="+mn-lt"/>
              </a:rPr>
              <a:t>Test-Time Augmentation</a:t>
            </a:r>
          </a:p>
        </p:txBody>
      </p:sp>
      <p:grpSp>
        <p:nvGrpSpPr>
          <p:cNvPr id="11" name="组合 1">
            <a:extLst>
              <a:ext uri="{FF2B5EF4-FFF2-40B4-BE49-F238E27FC236}">
                <a16:creationId xmlns:a16="http://schemas.microsoft.com/office/drawing/2014/main" id="{209C2B06-7019-7528-4A0A-A3FFDBB0015A}"/>
              </a:ext>
            </a:extLst>
          </p:cNvPr>
          <p:cNvGrpSpPr/>
          <p:nvPr/>
        </p:nvGrpSpPr>
        <p:grpSpPr>
          <a:xfrm>
            <a:off x="1337029" y="1541238"/>
            <a:ext cx="359211" cy="359211"/>
            <a:chOff x="4580908" y="1122138"/>
            <a:chExt cx="359211" cy="359211"/>
          </a:xfrm>
        </p:grpSpPr>
        <p:sp>
          <p:nvSpPr>
            <p:cNvPr id="12" name="椭圆 26">
              <a:extLst>
                <a:ext uri="{FF2B5EF4-FFF2-40B4-BE49-F238E27FC236}">
                  <a16:creationId xmlns:a16="http://schemas.microsoft.com/office/drawing/2014/main" id="{764D316E-7905-6299-56CD-FAC67ED8E80A}"/>
                </a:ext>
              </a:extLst>
            </p:cNvPr>
            <p:cNvSpPr/>
            <p:nvPr/>
          </p:nvSpPr>
          <p:spPr>
            <a:xfrm>
              <a:off x="4580908" y="1122138"/>
              <a:ext cx="359211" cy="359211"/>
            </a:xfrm>
            <a:prstGeom prst="ellipse">
              <a:avLst/>
            </a:prstGeom>
            <a:solidFill>
              <a:srgbClr val="E38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cs typeface="+mn-ea"/>
                <a:sym typeface="+mn-lt"/>
              </a:endParaRPr>
            </a:p>
          </p:txBody>
        </p:sp>
        <p:sp>
          <p:nvSpPr>
            <p:cNvPr id="13" name="文本框 6">
              <a:extLst>
                <a:ext uri="{FF2B5EF4-FFF2-40B4-BE49-F238E27FC236}">
                  <a16:creationId xmlns:a16="http://schemas.microsoft.com/office/drawing/2014/main" id="{DF46ABAC-29B4-4D7F-D7AE-8487ACACBFC8}"/>
                </a:ext>
              </a:extLst>
            </p:cNvPr>
            <p:cNvSpPr txBox="1">
              <a:spLocks noChangeArrowheads="1"/>
            </p:cNvSpPr>
            <p:nvPr/>
          </p:nvSpPr>
          <p:spPr bwMode="auto">
            <a:xfrm>
              <a:off x="4583221" y="1163244"/>
              <a:ext cx="354584" cy="276999"/>
            </a:xfrm>
            <a:prstGeom prst="rect">
              <a:avLst/>
            </a:prstGeom>
          </p:spPr>
          <p:txBody>
            <a:bodyPr wrap="none">
              <a:spAutoFit/>
            </a:bodyPr>
            <a:lstStyle>
              <a:defPPr>
                <a:defRPr lang="zh-CN"/>
              </a:defPPr>
              <a:lvl1pPr algn="ctr">
                <a:defRPr sz="3600" b="1" kern="100">
                  <a:solidFill>
                    <a:schemeClr val="bg1"/>
                  </a:solidFill>
                  <a:latin typeface="+mj-ea"/>
                  <a:ea typeface="+mj-ea"/>
                  <a:cs typeface="Times New Roman" panose="02020603050405020304" pitchFamily="18" charset="0"/>
                </a:defRPr>
              </a:lvl1pPr>
            </a:lstStyle>
            <a:p>
              <a:r>
                <a:rPr lang="en-US" altLang="zh-CN" sz="1200">
                  <a:latin typeface="+mn-lt"/>
                  <a:ea typeface="+mn-ea"/>
                  <a:cs typeface="+mn-ea"/>
                  <a:sym typeface="+mn-lt"/>
                </a:rPr>
                <a:t>01</a:t>
              </a:r>
              <a:endParaRPr lang="zh-CN" altLang="en-US" sz="1200">
                <a:latin typeface="+mn-lt"/>
                <a:ea typeface="+mn-ea"/>
                <a:cs typeface="+mn-ea"/>
                <a:sym typeface="+mn-lt"/>
              </a:endParaRPr>
            </a:p>
          </p:txBody>
        </p:sp>
      </p:grpSp>
      <p:grpSp>
        <p:nvGrpSpPr>
          <p:cNvPr id="14" name="组合 6">
            <a:extLst>
              <a:ext uri="{FF2B5EF4-FFF2-40B4-BE49-F238E27FC236}">
                <a16:creationId xmlns:a16="http://schemas.microsoft.com/office/drawing/2014/main" id="{13BF0900-06F1-FBAF-BF4B-AEBC39C845FF}"/>
              </a:ext>
            </a:extLst>
          </p:cNvPr>
          <p:cNvGrpSpPr/>
          <p:nvPr/>
        </p:nvGrpSpPr>
        <p:grpSpPr>
          <a:xfrm>
            <a:off x="1337029" y="2614684"/>
            <a:ext cx="359211" cy="359211"/>
            <a:chOff x="4580908" y="2088904"/>
            <a:chExt cx="359211" cy="359211"/>
          </a:xfrm>
        </p:grpSpPr>
        <p:sp>
          <p:nvSpPr>
            <p:cNvPr id="15" name="椭圆 28">
              <a:extLst>
                <a:ext uri="{FF2B5EF4-FFF2-40B4-BE49-F238E27FC236}">
                  <a16:creationId xmlns:a16="http://schemas.microsoft.com/office/drawing/2014/main" id="{DFB7C907-5E51-AB8C-C2EE-C4EE8C635CFF}"/>
                </a:ext>
              </a:extLst>
            </p:cNvPr>
            <p:cNvSpPr/>
            <p:nvPr/>
          </p:nvSpPr>
          <p:spPr>
            <a:xfrm>
              <a:off x="4580908" y="2088904"/>
              <a:ext cx="359211" cy="359211"/>
            </a:xfrm>
            <a:prstGeom prst="ellipse">
              <a:avLst/>
            </a:prstGeom>
            <a:solidFill>
              <a:srgbClr val="E38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chemeClr val="bg1"/>
                </a:solidFill>
                <a:cs typeface="+mn-ea"/>
                <a:sym typeface="+mn-lt"/>
              </a:endParaRPr>
            </a:p>
          </p:txBody>
        </p:sp>
        <p:sp>
          <p:nvSpPr>
            <p:cNvPr id="16" name="文本框 6">
              <a:extLst>
                <a:ext uri="{FF2B5EF4-FFF2-40B4-BE49-F238E27FC236}">
                  <a16:creationId xmlns:a16="http://schemas.microsoft.com/office/drawing/2014/main" id="{DB706A80-FB17-5F69-4883-7BA691BF73CB}"/>
                </a:ext>
              </a:extLst>
            </p:cNvPr>
            <p:cNvSpPr txBox="1">
              <a:spLocks noChangeArrowheads="1"/>
            </p:cNvSpPr>
            <p:nvPr/>
          </p:nvSpPr>
          <p:spPr bwMode="auto">
            <a:xfrm>
              <a:off x="4583221" y="2130010"/>
              <a:ext cx="354584" cy="276999"/>
            </a:xfrm>
            <a:prstGeom prst="rect">
              <a:avLst/>
            </a:prstGeom>
          </p:spPr>
          <p:txBody>
            <a:bodyPr wrap="none">
              <a:spAutoFit/>
            </a:bodyPr>
            <a:lstStyle>
              <a:defPPr>
                <a:defRPr lang="zh-CN"/>
              </a:defPPr>
              <a:lvl1pPr algn="ctr">
                <a:defRPr sz="3600" b="1" kern="100">
                  <a:solidFill>
                    <a:schemeClr val="bg1"/>
                  </a:solidFill>
                  <a:latin typeface="+mj-ea"/>
                  <a:ea typeface="+mj-ea"/>
                  <a:cs typeface="Times New Roman" panose="02020603050405020304" pitchFamily="18" charset="0"/>
                </a:defRPr>
              </a:lvl1pPr>
            </a:lstStyle>
            <a:p>
              <a:r>
                <a:rPr lang="en-US" altLang="zh-CN" sz="1200">
                  <a:latin typeface="+mn-lt"/>
                  <a:ea typeface="+mn-ea"/>
                  <a:cs typeface="+mn-ea"/>
                  <a:sym typeface="+mn-lt"/>
                </a:rPr>
                <a:t>02</a:t>
              </a:r>
              <a:endParaRPr lang="zh-CN" altLang="en-US" sz="1200">
                <a:latin typeface="+mn-lt"/>
                <a:ea typeface="+mn-ea"/>
                <a:cs typeface="+mn-ea"/>
                <a:sym typeface="+mn-lt"/>
              </a:endParaRPr>
            </a:p>
          </p:txBody>
        </p:sp>
      </p:grpSp>
      <p:grpSp>
        <p:nvGrpSpPr>
          <p:cNvPr id="17" name="组合 4">
            <a:extLst>
              <a:ext uri="{FF2B5EF4-FFF2-40B4-BE49-F238E27FC236}">
                <a16:creationId xmlns:a16="http://schemas.microsoft.com/office/drawing/2014/main" id="{A65F0368-53F9-BCBD-60AE-A1C13C77905B}"/>
              </a:ext>
            </a:extLst>
          </p:cNvPr>
          <p:cNvGrpSpPr/>
          <p:nvPr/>
        </p:nvGrpSpPr>
        <p:grpSpPr>
          <a:xfrm>
            <a:off x="1337029" y="3650030"/>
            <a:ext cx="359211" cy="359211"/>
            <a:chOff x="4580908" y="3055670"/>
            <a:chExt cx="359211" cy="359211"/>
          </a:xfrm>
        </p:grpSpPr>
        <p:sp>
          <p:nvSpPr>
            <p:cNvPr id="18" name="椭圆 29">
              <a:extLst>
                <a:ext uri="{FF2B5EF4-FFF2-40B4-BE49-F238E27FC236}">
                  <a16:creationId xmlns:a16="http://schemas.microsoft.com/office/drawing/2014/main" id="{7970B955-ED8D-A604-504B-FB9C092BA9AA}"/>
                </a:ext>
              </a:extLst>
            </p:cNvPr>
            <p:cNvSpPr/>
            <p:nvPr/>
          </p:nvSpPr>
          <p:spPr>
            <a:xfrm>
              <a:off x="4580908" y="3055670"/>
              <a:ext cx="359211" cy="359211"/>
            </a:xfrm>
            <a:prstGeom prst="ellipse">
              <a:avLst/>
            </a:prstGeom>
            <a:solidFill>
              <a:srgbClr val="E38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solidFill>
                  <a:srgbClr val="495589"/>
                </a:solidFill>
                <a:cs typeface="+mn-ea"/>
                <a:sym typeface="+mn-lt"/>
              </a:endParaRPr>
            </a:p>
          </p:txBody>
        </p:sp>
        <p:sp>
          <p:nvSpPr>
            <p:cNvPr id="19" name="文本框 6">
              <a:extLst>
                <a:ext uri="{FF2B5EF4-FFF2-40B4-BE49-F238E27FC236}">
                  <a16:creationId xmlns:a16="http://schemas.microsoft.com/office/drawing/2014/main" id="{24966E30-6680-9EEE-388C-F7F33E175478}"/>
                </a:ext>
              </a:extLst>
            </p:cNvPr>
            <p:cNvSpPr txBox="1">
              <a:spLocks noChangeArrowheads="1"/>
            </p:cNvSpPr>
            <p:nvPr/>
          </p:nvSpPr>
          <p:spPr bwMode="auto">
            <a:xfrm>
              <a:off x="4583221" y="3096776"/>
              <a:ext cx="354584" cy="276999"/>
            </a:xfrm>
            <a:prstGeom prst="rect">
              <a:avLst/>
            </a:prstGeom>
          </p:spPr>
          <p:txBody>
            <a:bodyPr wrap="none">
              <a:spAutoFit/>
            </a:bodyPr>
            <a:lstStyle>
              <a:defPPr>
                <a:defRPr lang="zh-CN"/>
              </a:defPPr>
              <a:lvl1pPr algn="ctr">
                <a:defRPr sz="3600" b="1" kern="100">
                  <a:solidFill>
                    <a:schemeClr val="bg1"/>
                  </a:solidFill>
                  <a:latin typeface="+mj-ea"/>
                  <a:ea typeface="+mj-ea"/>
                  <a:cs typeface="Times New Roman" panose="02020603050405020304" pitchFamily="18" charset="0"/>
                </a:defRPr>
              </a:lvl1pPr>
            </a:lstStyle>
            <a:p>
              <a:r>
                <a:rPr lang="en-US" altLang="zh-CN" sz="1200">
                  <a:latin typeface="+mn-lt"/>
                  <a:ea typeface="+mn-ea"/>
                  <a:cs typeface="+mn-ea"/>
                  <a:sym typeface="+mn-lt"/>
                </a:rPr>
                <a:t>03</a:t>
              </a:r>
              <a:endParaRPr lang="zh-CN" altLang="en-US" sz="1200">
                <a:latin typeface="+mn-lt"/>
                <a:ea typeface="+mn-ea"/>
                <a:cs typeface="+mn-ea"/>
                <a:sym typeface="+mn-lt"/>
              </a:endParaRPr>
            </a:p>
          </p:txBody>
        </p:sp>
      </p:grpSp>
      <p:sp>
        <p:nvSpPr>
          <p:cNvPr id="32" name="TextBox 15">
            <a:extLst>
              <a:ext uri="{FF2B5EF4-FFF2-40B4-BE49-F238E27FC236}">
                <a16:creationId xmlns:a16="http://schemas.microsoft.com/office/drawing/2014/main" id="{6D4CE7F7-E2E4-490A-8387-6C6DB2A9F981}"/>
              </a:ext>
            </a:extLst>
          </p:cNvPr>
          <p:cNvSpPr txBox="1"/>
          <p:nvPr/>
        </p:nvSpPr>
        <p:spPr>
          <a:xfrm>
            <a:off x="5243912" y="1154317"/>
            <a:ext cx="2512443" cy="102335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zh-CN" altLang="en-US" sz="1400">
                <a:solidFill>
                  <a:schemeClr val="accent1"/>
                </a:solidFill>
                <a:cs typeface="Arial"/>
              </a:rPr>
              <a:t>类别组合生成</a:t>
            </a:r>
            <a:endParaRPr lang="en-US" altLang="zh-CN" sz="1400">
              <a:solidFill>
                <a:schemeClr val="accent1"/>
              </a:solidFill>
              <a:cs typeface="Arial"/>
            </a:endParaRPr>
          </a:p>
          <a:p>
            <a:pPr>
              <a:lnSpc>
                <a:spcPct val="150000"/>
              </a:lnSpc>
            </a:pPr>
            <a:r>
              <a:rPr lang="zh-CN" altLang="en-US" sz="1400">
                <a:solidFill>
                  <a:schemeClr val="accent1"/>
                </a:solidFill>
                <a:cs typeface="Arial"/>
              </a:rPr>
              <a:t>粗粒度文本生成</a:t>
            </a:r>
            <a:endParaRPr lang="ja-JP" altLang="en-US" sz="1400">
              <a:solidFill>
                <a:schemeClr val="accent1"/>
              </a:solidFill>
              <a:cs typeface="Arial"/>
            </a:endParaRPr>
          </a:p>
          <a:p>
            <a:pPr>
              <a:lnSpc>
                <a:spcPct val="150000"/>
              </a:lnSpc>
            </a:pPr>
            <a:r>
              <a:rPr lang="zh-CN" altLang="en-US" sz="1400">
                <a:solidFill>
                  <a:schemeClr val="accent1"/>
                </a:solidFill>
                <a:cs typeface="Arial"/>
              </a:rPr>
              <a:t>细粒度文本过滤</a:t>
            </a:r>
            <a:endParaRPr lang="ja-JP" altLang="en-US" sz="1400">
              <a:solidFill>
                <a:schemeClr val="accent1"/>
              </a:solidFill>
              <a:cs typeface="Arial"/>
            </a:endParaRPr>
          </a:p>
        </p:txBody>
      </p:sp>
      <p:sp>
        <p:nvSpPr>
          <p:cNvPr id="36" name="TextBox 15">
            <a:extLst>
              <a:ext uri="{FF2B5EF4-FFF2-40B4-BE49-F238E27FC236}">
                <a16:creationId xmlns:a16="http://schemas.microsoft.com/office/drawing/2014/main" id="{7E5A55F9-A94F-4F37-A82A-F04E0DC8B8AB}"/>
              </a:ext>
            </a:extLst>
          </p:cNvPr>
          <p:cNvSpPr txBox="1"/>
          <p:nvPr/>
        </p:nvSpPr>
        <p:spPr>
          <a:xfrm>
            <a:off x="5243911" y="2465756"/>
            <a:ext cx="2512443" cy="7001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zh-CN"/>
            </a:defPPr>
            <a:lvl1pPr>
              <a:lnSpc>
                <a:spcPct val="150000"/>
              </a:lnSpc>
              <a:defRPr sz="1400">
                <a:solidFill>
                  <a:schemeClr val="accent1"/>
                </a:solidFill>
                <a:cs typeface="Arial"/>
              </a:defRPr>
            </a:lvl1pPr>
          </a:lstStyle>
          <a:p>
            <a:r>
              <a:rPr lang="en-US" altLang="zh-CN"/>
              <a:t>Evidence Prompt</a:t>
            </a:r>
          </a:p>
          <a:p>
            <a:r>
              <a:rPr lang="en-US" altLang="zh-CN"/>
              <a:t>WTA</a:t>
            </a:r>
            <a:r>
              <a:rPr lang="zh-CN" altLang="en-US"/>
              <a:t>正则化</a:t>
            </a:r>
            <a:endParaRPr lang="ja-JP" altLang="en-US"/>
          </a:p>
        </p:txBody>
      </p:sp>
      <p:sp>
        <p:nvSpPr>
          <p:cNvPr id="40" name="TextBox 15">
            <a:extLst>
              <a:ext uri="{FF2B5EF4-FFF2-40B4-BE49-F238E27FC236}">
                <a16:creationId xmlns:a16="http://schemas.microsoft.com/office/drawing/2014/main" id="{D166D378-47CA-4282-B9C4-DCC50B582BA7}"/>
              </a:ext>
            </a:extLst>
          </p:cNvPr>
          <p:cNvSpPr txBox="1"/>
          <p:nvPr/>
        </p:nvSpPr>
        <p:spPr>
          <a:xfrm>
            <a:off x="5204191" y="3422099"/>
            <a:ext cx="3042365" cy="102188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zh-CN"/>
            </a:defPPr>
            <a:lvl1pPr>
              <a:lnSpc>
                <a:spcPct val="150000"/>
              </a:lnSpc>
              <a:defRPr sz="1400">
                <a:solidFill>
                  <a:schemeClr val="accent1"/>
                </a:solidFill>
                <a:cs typeface="Arial"/>
              </a:defRPr>
            </a:lvl1pPr>
          </a:lstStyle>
          <a:p>
            <a:r>
              <a:rPr lang="en-US" altLang="zh-CN"/>
              <a:t>Multi-Scale &amp; Multi-Shape Sliding</a:t>
            </a:r>
          </a:p>
          <a:p>
            <a:r>
              <a:rPr lang="en-US" altLang="ja-JP"/>
              <a:t>Multi-Modal Fusion</a:t>
            </a:r>
          </a:p>
          <a:p>
            <a:r>
              <a:rPr lang="en-US" altLang="ja-JP"/>
              <a:t>Multi-Model Ensemble</a:t>
            </a:r>
            <a:endParaRPr lang="ja-JP" altLang="en-US"/>
          </a:p>
        </p:txBody>
      </p:sp>
      <p:grpSp>
        <p:nvGrpSpPr>
          <p:cNvPr id="10" name="组合 9">
            <a:extLst>
              <a:ext uri="{FF2B5EF4-FFF2-40B4-BE49-F238E27FC236}">
                <a16:creationId xmlns:a16="http://schemas.microsoft.com/office/drawing/2014/main" id="{F4615078-F7A8-43F3-80E8-6AAFAA53BA0A}"/>
              </a:ext>
            </a:extLst>
          </p:cNvPr>
          <p:cNvGrpSpPr/>
          <p:nvPr/>
        </p:nvGrpSpPr>
        <p:grpSpPr>
          <a:xfrm>
            <a:off x="4843143" y="1278608"/>
            <a:ext cx="359211" cy="845616"/>
            <a:chOff x="4843143" y="1298035"/>
            <a:chExt cx="359211" cy="845616"/>
          </a:xfrm>
        </p:grpSpPr>
        <p:sp>
          <p:nvSpPr>
            <p:cNvPr id="39" name="Left Brace 18">
              <a:extLst>
                <a:ext uri="{FF2B5EF4-FFF2-40B4-BE49-F238E27FC236}">
                  <a16:creationId xmlns:a16="http://schemas.microsoft.com/office/drawing/2014/main" id="{C7666E64-3796-4095-9FFD-0A5F9313B240}"/>
                </a:ext>
              </a:extLst>
            </p:cNvPr>
            <p:cNvSpPr/>
            <p:nvPr/>
          </p:nvSpPr>
          <p:spPr>
            <a:xfrm>
              <a:off x="4992177" y="1298035"/>
              <a:ext cx="210177" cy="845616"/>
            </a:xfrm>
            <a:prstGeom prst="leftBrace">
              <a:avLst>
                <a:gd name="adj1" fmla="val 100584"/>
                <a:gd name="adj2" fmla="val 50000"/>
              </a:avLst>
            </a:prstGeom>
            <a:ln w="1905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sp>
          <p:nvSpPr>
            <p:cNvPr id="9" name="矩形 8">
              <a:extLst>
                <a:ext uri="{FF2B5EF4-FFF2-40B4-BE49-F238E27FC236}">
                  <a16:creationId xmlns:a16="http://schemas.microsoft.com/office/drawing/2014/main" id="{6F699F48-42DA-424D-8AF0-8A39293E4CD2}"/>
                </a:ext>
              </a:extLst>
            </p:cNvPr>
            <p:cNvSpPr/>
            <p:nvPr/>
          </p:nvSpPr>
          <p:spPr>
            <a:xfrm>
              <a:off x="4843143" y="1657246"/>
              <a:ext cx="107476" cy="157267"/>
            </a:xfrm>
            <a:prstGeom prst="rect">
              <a:avLst/>
            </a:prstGeom>
            <a:solidFill>
              <a:srgbClr val="FAF8F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a:extLst>
              <a:ext uri="{FF2B5EF4-FFF2-40B4-BE49-F238E27FC236}">
                <a16:creationId xmlns:a16="http://schemas.microsoft.com/office/drawing/2014/main" id="{B2F250C9-7AC6-4CEC-9F0F-FDBD917CF261}"/>
              </a:ext>
            </a:extLst>
          </p:cNvPr>
          <p:cNvGrpSpPr/>
          <p:nvPr/>
        </p:nvGrpSpPr>
        <p:grpSpPr>
          <a:xfrm>
            <a:off x="4843143" y="2561344"/>
            <a:ext cx="359211" cy="601910"/>
            <a:chOff x="4843143" y="1402738"/>
            <a:chExt cx="359211" cy="601910"/>
          </a:xfrm>
        </p:grpSpPr>
        <p:sp>
          <p:nvSpPr>
            <p:cNvPr id="43" name="Left Brace 18">
              <a:extLst>
                <a:ext uri="{FF2B5EF4-FFF2-40B4-BE49-F238E27FC236}">
                  <a16:creationId xmlns:a16="http://schemas.microsoft.com/office/drawing/2014/main" id="{71DFF69E-2690-4BE6-B92D-A8A1A8C09CF8}"/>
                </a:ext>
              </a:extLst>
            </p:cNvPr>
            <p:cNvSpPr/>
            <p:nvPr/>
          </p:nvSpPr>
          <p:spPr>
            <a:xfrm>
              <a:off x="4992177" y="1402738"/>
              <a:ext cx="210177" cy="601910"/>
            </a:xfrm>
            <a:prstGeom prst="leftBrace">
              <a:avLst>
                <a:gd name="adj1" fmla="val 100584"/>
                <a:gd name="adj2" fmla="val 50000"/>
              </a:avLst>
            </a:prstGeom>
            <a:ln w="1905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sp>
          <p:nvSpPr>
            <p:cNvPr id="44" name="矩形 43">
              <a:extLst>
                <a:ext uri="{FF2B5EF4-FFF2-40B4-BE49-F238E27FC236}">
                  <a16:creationId xmlns:a16="http://schemas.microsoft.com/office/drawing/2014/main" id="{ACFA330C-175C-45EA-9BFB-546CE82F16C6}"/>
                </a:ext>
              </a:extLst>
            </p:cNvPr>
            <p:cNvSpPr/>
            <p:nvPr/>
          </p:nvSpPr>
          <p:spPr>
            <a:xfrm>
              <a:off x="4843143" y="1657246"/>
              <a:ext cx="107476" cy="157267"/>
            </a:xfrm>
            <a:prstGeom prst="rect">
              <a:avLst/>
            </a:prstGeom>
            <a:solidFill>
              <a:srgbClr val="FAF8F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44">
            <a:extLst>
              <a:ext uri="{FF2B5EF4-FFF2-40B4-BE49-F238E27FC236}">
                <a16:creationId xmlns:a16="http://schemas.microsoft.com/office/drawing/2014/main" id="{BCF2AF8E-1946-45BC-8305-81876BE2FA73}"/>
              </a:ext>
            </a:extLst>
          </p:cNvPr>
          <p:cNvGrpSpPr/>
          <p:nvPr/>
        </p:nvGrpSpPr>
        <p:grpSpPr>
          <a:xfrm>
            <a:off x="4843143" y="3535730"/>
            <a:ext cx="359211" cy="845616"/>
            <a:chOff x="4843143" y="1298035"/>
            <a:chExt cx="359211" cy="845616"/>
          </a:xfrm>
        </p:grpSpPr>
        <p:sp>
          <p:nvSpPr>
            <p:cNvPr id="46" name="Left Brace 18">
              <a:extLst>
                <a:ext uri="{FF2B5EF4-FFF2-40B4-BE49-F238E27FC236}">
                  <a16:creationId xmlns:a16="http://schemas.microsoft.com/office/drawing/2014/main" id="{9230B7E3-CDC8-4C5E-A087-8076B89C3A53}"/>
                </a:ext>
              </a:extLst>
            </p:cNvPr>
            <p:cNvSpPr/>
            <p:nvPr/>
          </p:nvSpPr>
          <p:spPr>
            <a:xfrm>
              <a:off x="4992177" y="1298035"/>
              <a:ext cx="210177" cy="845616"/>
            </a:xfrm>
            <a:prstGeom prst="leftBrace">
              <a:avLst>
                <a:gd name="adj1" fmla="val 100584"/>
                <a:gd name="adj2" fmla="val 50000"/>
              </a:avLst>
            </a:prstGeom>
            <a:ln w="1905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400"/>
            </a:p>
          </p:txBody>
        </p:sp>
        <p:sp>
          <p:nvSpPr>
            <p:cNvPr id="47" name="矩形 46">
              <a:extLst>
                <a:ext uri="{FF2B5EF4-FFF2-40B4-BE49-F238E27FC236}">
                  <a16:creationId xmlns:a16="http://schemas.microsoft.com/office/drawing/2014/main" id="{2CE4B0C9-9E59-4813-AAB1-66CFEF01B5E5}"/>
                </a:ext>
              </a:extLst>
            </p:cNvPr>
            <p:cNvSpPr/>
            <p:nvPr/>
          </p:nvSpPr>
          <p:spPr>
            <a:xfrm>
              <a:off x="4843143" y="1657246"/>
              <a:ext cx="107476" cy="157267"/>
            </a:xfrm>
            <a:prstGeom prst="rect">
              <a:avLst/>
            </a:prstGeom>
            <a:solidFill>
              <a:srgbClr val="FAF8F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250086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5E65A9-F6F8-EE60-3A93-3FFF67EF8FF9}"/>
              </a:ext>
            </a:extLst>
          </p:cNvPr>
          <p:cNvSpPr txBox="1"/>
          <p:nvPr/>
        </p:nvSpPr>
        <p:spPr>
          <a:xfrm>
            <a:off x="1881916" y="319951"/>
            <a:ext cx="5356860" cy="461665"/>
          </a:xfrm>
          <a:prstGeom prst="rect">
            <a:avLst/>
          </a:prstGeom>
          <a:noFill/>
        </p:spPr>
        <p:txBody>
          <a:bodyPr wrap="square" rtlCol="0">
            <a:spAutoFit/>
          </a:bodyPr>
          <a:lstStyle/>
          <a:p>
            <a:pPr algn="ctr"/>
            <a:r>
              <a:rPr lang="zh-CN" altLang="en-US" sz="2400">
                <a:solidFill>
                  <a:schemeClr val="accent1"/>
                </a:solidFill>
                <a:latin typeface="+mj-ea"/>
                <a:ea typeface="+mj-ea"/>
              </a:rPr>
              <a:t>基于三阶段框架的数据生成框架</a:t>
            </a:r>
            <a:endParaRPr lang="en-US" altLang="zh-CN" sz="2400">
              <a:solidFill>
                <a:schemeClr val="accent1"/>
              </a:solidFill>
              <a:latin typeface="+mj-ea"/>
              <a:ea typeface="+mj-ea"/>
            </a:endParaRPr>
          </a:p>
        </p:txBody>
      </p:sp>
      <p:sp>
        <p:nvSpPr>
          <p:cNvPr id="3" name="Rectangle: Rounded Corners 2">
            <a:extLst>
              <a:ext uri="{FF2B5EF4-FFF2-40B4-BE49-F238E27FC236}">
                <a16:creationId xmlns:a16="http://schemas.microsoft.com/office/drawing/2014/main" id="{46053537-C4D3-AF8A-C45E-A76BA4FB4283}"/>
              </a:ext>
            </a:extLst>
          </p:cNvPr>
          <p:cNvSpPr/>
          <p:nvPr/>
        </p:nvSpPr>
        <p:spPr>
          <a:xfrm>
            <a:off x="2646057" y="1397808"/>
            <a:ext cx="2078840" cy="587562"/>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类别组合生成</a:t>
            </a:r>
          </a:p>
        </p:txBody>
      </p:sp>
      <p:cxnSp>
        <p:nvCxnSpPr>
          <p:cNvPr id="5" name="Straight Arrow Connector 4">
            <a:extLst>
              <a:ext uri="{FF2B5EF4-FFF2-40B4-BE49-F238E27FC236}">
                <a16:creationId xmlns:a16="http://schemas.microsoft.com/office/drawing/2014/main" id="{EF8AA19A-F20B-CB56-4732-08F0B16BB71E}"/>
              </a:ext>
            </a:extLst>
          </p:cNvPr>
          <p:cNvCxnSpPr>
            <a:cxnSpLocks/>
            <a:stCxn id="3" idx="3"/>
          </p:cNvCxnSpPr>
          <p:nvPr/>
        </p:nvCxnSpPr>
        <p:spPr>
          <a:xfrm>
            <a:off x="4724897" y="1691589"/>
            <a:ext cx="640454"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9AA6F051-79E0-145B-3640-CF79575E36CA}"/>
              </a:ext>
            </a:extLst>
          </p:cNvPr>
          <p:cNvSpPr/>
          <p:nvPr/>
        </p:nvSpPr>
        <p:spPr>
          <a:xfrm>
            <a:off x="2653648" y="2465402"/>
            <a:ext cx="2078840" cy="587562"/>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粗粒度文本描述生成</a:t>
            </a:r>
            <a:endParaRPr lang="en-US">
              <a:solidFill>
                <a:schemeClr val="tx1"/>
              </a:solidFill>
            </a:endParaRPr>
          </a:p>
        </p:txBody>
      </p:sp>
      <p:cxnSp>
        <p:nvCxnSpPr>
          <p:cNvPr id="12" name="Straight Arrow Connector 11">
            <a:extLst>
              <a:ext uri="{FF2B5EF4-FFF2-40B4-BE49-F238E27FC236}">
                <a16:creationId xmlns:a16="http://schemas.microsoft.com/office/drawing/2014/main" id="{946887DD-D53C-9A8A-FBB2-75788203C966}"/>
              </a:ext>
            </a:extLst>
          </p:cNvPr>
          <p:cNvCxnSpPr>
            <a:cxnSpLocks/>
          </p:cNvCxnSpPr>
          <p:nvPr/>
        </p:nvCxnSpPr>
        <p:spPr>
          <a:xfrm>
            <a:off x="4732488" y="2743216"/>
            <a:ext cx="640454"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a16="http://schemas.microsoft.com/office/drawing/2014/main" id="{147B7FE2-4732-9F3D-FD47-536A856DDAC7}"/>
              </a:ext>
            </a:extLst>
          </p:cNvPr>
          <p:cNvSpPr/>
          <p:nvPr/>
        </p:nvSpPr>
        <p:spPr>
          <a:xfrm>
            <a:off x="2641696" y="3592242"/>
            <a:ext cx="2078840" cy="587562"/>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100">
                <a:solidFill>
                  <a:schemeClr val="tx1"/>
                </a:solidFill>
              </a:rPr>
              <a:t>细粒度文本描述过滤</a:t>
            </a:r>
            <a:endParaRPr lang="en-US">
              <a:solidFill>
                <a:schemeClr val="tx1"/>
              </a:solidFill>
            </a:endParaRPr>
          </a:p>
        </p:txBody>
      </p:sp>
      <p:cxnSp>
        <p:nvCxnSpPr>
          <p:cNvPr id="14" name="Straight Arrow Connector 13">
            <a:extLst>
              <a:ext uri="{FF2B5EF4-FFF2-40B4-BE49-F238E27FC236}">
                <a16:creationId xmlns:a16="http://schemas.microsoft.com/office/drawing/2014/main" id="{CFD85BB0-95E1-0F4D-EBB9-99E1F49728D9}"/>
              </a:ext>
            </a:extLst>
          </p:cNvPr>
          <p:cNvCxnSpPr>
            <a:cxnSpLocks/>
          </p:cNvCxnSpPr>
          <p:nvPr/>
        </p:nvCxnSpPr>
        <p:spPr>
          <a:xfrm>
            <a:off x="4720536" y="3876872"/>
            <a:ext cx="640454"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9D74A34C-05B5-2A0B-40DC-A829CA365787}"/>
              </a:ext>
            </a:extLst>
          </p:cNvPr>
          <p:cNvPicPr>
            <a:picLocks noChangeAspect="1"/>
          </p:cNvPicPr>
          <p:nvPr/>
        </p:nvPicPr>
        <p:blipFill rotWithShape="1">
          <a:blip r:embed="rId3"/>
          <a:srcRect t="8699"/>
          <a:stretch/>
        </p:blipFill>
        <p:spPr>
          <a:xfrm>
            <a:off x="2653648" y="3718446"/>
            <a:ext cx="321517" cy="335153"/>
          </a:xfrm>
          <a:prstGeom prst="rect">
            <a:avLst/>
          </a:prstGeom>
        </p:spPr>
      </p:pic>
      <p:pic>
        <p:nvPicPr>
          <p:cNvPr id="18" name="Picture 17">
            <a:extLst>
              <a:ext uri="{FF2B5EF4-FFF2-40B4-BE49-F238E27FC236}">
                <a16:creationId xmlns:a16="http://schemas.microsoft.com/office/drawing/2014/main" id="{8AA8CBF3-B80D-4270-038F-4C35D9E7B0E2}"/>
              </a:ext>
            </a:extLst>
          </p:cNvPr>
          <p:cNvPicPr>
            <a:picLocks noChangeAspect="1"/>
          </p:cNvPicPr>
          <p:nvPr/>
        </p:nvPicPr>
        <p:blipFill rotWithShape="1">
          <a:blip r:embed="rId3"/>
          <a:srcRect t="8699"/>
          <a:stretch/>
        </p:blipFill>
        <p:spPr>
          <a:xfrm>
            <a:off x="2665599" y="2587611"/>
            <a:ext cx="321517" cy="335153"/>
          </a:xfrm>
          <a:prstGeom prst="rect">
            <a:avLst/>
          </a:prstGeom>
        </p:spPr>
      </p:pic>
      <p:pic>
        <p:nvPicPr>
          <p:cNvPr id="19" name="Picture 18">
            <a:extLst>
              <a:ext uri="{FF2B5EF4-FFF2-40B4-BE49-F238E27FC236}">
                <a16:creationId xmlns:a16="http://schemas.microsoft.com/office/drawing/2014/main" id="{C7E717AA-7239-D29A-628E-A86EF1371A26}"/>
              </a:ext>
            </a:extLst>
          </p:cNvPr>
          <p:cNvPicPr>
            <a:picLocks noChangeAspect="1"/>
          </p:cNvPicPr>
          <p:nvPr/>
        </p:nvPicPr>
        <p:blipFill rotWithShape="1">
          <a:blip r:embed="rId3"/>
          <a:srcRect t="8699"/>
          <a:stretch/>
        </p:blipFill>
        <p:spPr>
          <a:xfrm>
            <a:off x="2658007" y="1524012"/>
            <a:ext cx="321517" cy="335153"/>
          </a:xfrm>
          <a:prstGeom prst="rect">
            <a:avLst/>
          </a:prstGeom>
        </p:spPr>
      </p:pic>
      <p:pic>
        <p:nvPicPr>
          <p:cNvPr id="21" name="Picture 20">
            <a:extLst>
              <a:ext uri="{FF2B5EF4-FFF2-40B4-BE49-F238E27FC236}">
                <a16:creationId xmlns:a16="http://schemas.microsoft.com/office/drawing/2014/main" id="{F0133DB8-0C3E-D1FE-3F77-D1BE0A304082}"/>
              </a:ext>
            </a:extLst>
          </p:cNvPr>
          <p:cNvPicPr>
            <a:picLocks noChangeAspect="1"/>
          </p:cNvPicPr>
          <p:nvPr/>
        </p:nvPicPr>
        <p:blipFill>
          <a:blip r:embed="rId4"/>
          <a:stretch>
            <a:fillRect/>
          </a:stretch>
        </p:blipFill>
        <p:spPr>
          <a:xfrm>
            <a:off x="4443955" y="3886022"/>
            <a:ext cx="217792" cy="232311"/>
          </a:xfrm>
          <a:prstGeom prst="rect">
            <a:avLst/>
          </a:prstGeom>
        </p:spPr>
      </p:pic>
      <p:pic>
        <p:nvPicPr>
          <p:cNvPr id="22" name="Picture 21">
            <a:extLst>
              <a:ext uri="{FF2B5EF4-FFF2-40B4-BE49-F238E27FC236}">
                <a16:creationId xmlns:a16="http://schemas.microsoft.com/office/drawing/2014/main" id="{5142B4E6-A6C0-5D2B-9BF1-4474951EFB36}"/>
              </a:ext>
            </a:extLst>
          </p:cNvPr>
          <p:cNvPicPr>
            <a:picLocks noChangeAspect="1"/>
          </p:cNvPicPr>
          <p:nvPr/>
        </p:nvPicPr>
        <p:blipFill>
          <a:blip r:embed="rId4"/>
          <a:stretch>
            <a:fillRect/>
          </a:stretch>
        </p:blipFill>
        <p:spPr>
          <a:xfrm>
            <a:off x="4455907" y="2763095"/>
            <a:ext cx="217792" cy="232311"/>
          </a:xfrm>
          <a:prstGeom prst="rect">
            <a:avLst/>
          </a:prstGeom>
        </p:spPr>
      </p:pic>
      <p:pic>
        <p:nvPicPr>
          <p:cNvPr id="23" name="Picture 22">
            <a:extLst>
              <a:ext uri="{FF2B5EF4-FFF2-40B4-BE49-F238E27FC236}">
                <a16:creationId xmlns:a16="http://schemas.microsoft.com/office/drawing/2014/main" id="{F62D11B6-2AA4-4D5C-B59E-6FC5B0E3B3D2}"/>
              </a:ext>
            </a:extLst>
          </p:cNvPr>
          <p:cNvPicPr>
            <a:picLocks noChangeAspect="1"/>
          </p:cNvPicPr>
          <p:nvPr/>
        </p:nvPicPr>
        <p:blipFill>
          <a:blip r:embed="rId4"/>
          <a:stretch>
            <a:fillRect/>
          </a:stretch>
        </p:blipFill>
        <p:spPr>
          <a:xfrm>
            <a:off x="4448315" y="1691588"/>
            <a:ext cx="217792" cy="232311"/>
          </a:xfrm>
          <a:prstGeom prst="rect">
            <a:avLst/>
          </a:prstGeom>
        </p:spPr>
      </p:pic>
      <p:sp>
        <p:nvSpPr>
          <p:cNvPr id="24" name="TextBox 23">
            <a:extLst>
              <a:ext uri="{FF2B5EF4-FFF2-40B4-BE49-F238E27FC236}">
                <a16:creationId xmlns:a16="http://schemas.microsoft.com/office/drawing/2014/main" id="{D09CD19E-1046-E9C0-3524-4FE24C8C3E97}"/>
              </a:ext>
            </a:extLst>
          </p:cNvPr>
          <p:cNvSpPr txBox="1"/>
          <p:nvPr/>
        </p:nvSpPr>
        <p:spPr>
          <a:xfrm>
            <a:off x="747797" y="1413438"/>
            <a:ext cx="1589983" cy="553998"/>
          </a:xfrm>
          <a:prstGeom prst="rect">
            <a:avLst/>
          </a:prstGeom>
          <a:noFill/>
          <a:ln>
            <a:noFill/>
          </a:ln>
        </p:spPr>
        <p:txBody>
          <a:bodyPr wrap="square" rtlCol="0">
            <a:spAutoFit/>
          </a:bodyPr>
          <a:lstStyle/>
          <a:p>
            <a:r>
              <a:rPr lang="en-US" sz="1000"/>
              <a:t>category candidates: {Bicycle, Elephant,</a:t>
            </a:r>
          </a:p>
          <a:p>
            <a:r>
              <a:rPr lang="en-US" sz="1000"/>
              <a:t>Bus, Stop sign, Giraffe}</a:t>
            </a:r>
          </a:p>
        </p:txBody>
      </p:sp>
      <p:cxnSp>
        <p:nvCxnSpPr>
          <p:cNvPr id="26" name="Straight Arrow Connector 25">
            <a:extLst>
              <a:ext uri="{FF2B5EF4-FFF2-40B4-BE49-F238E27FC236}">
                <a16:creationId xmlns:a16="http://schemas.microsoft.com/office/drawing/2014/main" id="{5C397B0E-DB84-A7D6-AD08-4DDA9A5864B8}"/>
              </a:ext>
            </a:extLst>
          </p:cNvPr>
          <p:cNvCxnSpPr>
            <a:cxnSpLocks/>
          </p:cNvCxnSpPr>
          <p:nvPr/>
        </p:nvCxnSpPr>
        <p:spPr>
          <a:xfrm>
            <a:off x="2096224" y="1693258"/>
            <a:ext cx="549832"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D501FC96-8605-3F1C-C66B-FA8E237B3592}"/>
              </a:ext>
            </a:extLst>
          </p:cNvPr>
          <p:cNvSpPr txBox="1"/>
          <p:nvPr/>
        </p:nvSpPr>
        <p:spPr>
          <a:xfrm>
            <a:off x="5365350" y="1414589"/>
            <a:ext cx="1769038" cy="553998"/>
          </a:xfrm>
          <a:prstGeom prst="rect">
            <a:avLst/>
          </a:prstGeom>
          <a:noFill/>
          <a:ln>
            <a:solidFill>
              <a:schemeClr val="tx1"/>
            </a:solidFill>
          </a:ln>
        </p:spPr>
        <p:txBody>
          <a:bodyPr wrap="square" rtlCol="0">
            <a:spAutoFit/>
          </a:bodyPr>
          <a:lstStyle/>
          <a:p>
            <a:r>
              <a:rPr lang="en-US" sz="1000" b="1">
                <a:solidFill>
                  <a:schemeClr val="accent1"/>
                </a:solidFill>
              </a:rPr>
              <a:t>Bicycle, Bus, Stop sign </a:t>
            </a:r>
            <a:r>
              <a:rPr lang="en-US" sz="1000" b="1">
                <a:solidFill>
                  <a:schemeClr val="accent1"/>
                </a:solidFill>
                <a:sym typeface="Wingdings" panose="05000000000000000000" pitchFamily="2" charset="2"/>
              </a:rPr>
              <a:t></a:t>
            </a:r>
          </a:p>
          <a:p>
            <a:r>
              <a:rPr lang="en-US" sz="1000" b="1">
                <a:solidFill>
                  <a:schemeClr val="accent1"/>
                </a:solidFill>
                <a:sym typeface="Wingdings" panose="05000000000000000000" pitchFamily="2" charset="2"/>
              </a:rPr>
              <a:t>Elephant, Giraffe </a:t>
            </a:r>
          </a:p>
          <a:p>
            <a:r>
              <a:rPr lang="en-US" sz="1000">
                <a:sym typeface="Wingdings" panose="05000000000000000000" pitchFamily="2" charset="2"/>
              </a:rPr>
              <a:t>Elephant, Bus </a:t>
            </a:r>
            <a:endParaRPr lang="en-US" sz="1000"/>
          </a:p>
        </p:txBody>
      </p:sp>
      <p:sp>
        <p:nvSpPr>
          <p:cNvPr id="30" name="TextBox 29">
            <a:extLst>
              <a:ext uri="{FF2B5EF4-FFF2-40B4-BE49-F238E27FC236}">
                <a16:creationId xmlns:a16="http://schemas.microsoft.com/office/drawing/2014/main" id="{C6E400ED-1C3D-4921-7BEA-ED1C3F36AD30}"/>
              </a:ext>
            </a:extLst>
          </p:cNvPr>
          <p:cNvSpPr txBox="1"/>
          <p:nvPr/>
        </p:nvSpPr>
        <p:spPr>
          <a:xfrm>
            <a:off x="969478" y="2639984"/>
            <a:ext cx="1589983" cy="246221"/>
          </a:xfrm>
          <a:prstGeom prst="rect">
            <a:avLst/>
          </a:prstGeom>
          <a:noFill/>
        </p:spPr>
        <p:txBody>
          <a:bodyPr wrap="square">
            <a:spAutoFit/>
          </a:bodyPr>
          <a:lstStyle/>
          <a:p>
            <a:r>
              <a:rPr lang="en-US" sz="1000">
                <a:sym typeface="Wingdings" panose="05000000000000000000" pitchFamily="2" charset="2"/>
              </a:rPr>
              <a:t>Elephant, Giraffe</a:t>
            </a:r>
            <a:endParaRPr lang="en-US" sz="1000"/>
          </a:p>
        </p:txBody>
      </p:sp>
      <p:cxnSp>
        <p:nvCxnSpPr>
          <p:cNvPr id="31" name="Straight Arrow Connector 30">
            <a:extLst>
              <a:ext uri="{FF2B5EF4-FFF2-40B4-BE49-F238E27FC236}">
                <a16:creationId xmlns:a16="http://schemas.microsoft.com/office/drawing/2014/main" id="{9E4CB4C2-9CEF-19C0-5E5B-9BC16FF14573}"/>
              </a:ext>
            </a:extLst>
          </p:cNvPr>
          <p:cNvCxnSpPr>
            <a:cxnSpLocks/>
          </p:cNvCxnSpPr>
          <p:nvPr/>
        </p:nvCxnSpPr>
        <p:spPr>
          <a:xfrm>
            <a:off x="2099456" y="2774662"/>
            <a:ext cx="549832"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32E0B277-1F79-5172-C14E-77276C9FE02D}"/>
              </a:ext>
            </a:extLst>
          </p:cNvPr>
          <p:cNvSpPr txBox="1"/>
          <p:nvPr/>
        </p:nvSpPr>
        <p:spPr>
          <a:xfrm>
            <a:off x="5372942" y="2427294"/>
            <a:ext cx="3077884" cy="707886"/>
          </a:xfrm>
          <a:prstGeom prst="rect">
            <a:avLst/>
          </a:prstGeom>
          <a:noFill/>
          <a:ln>
            <a:solidFill>
              <a:schemeClr val="tx1"/>
            </a:solidFill>
          </a:ln>
        </p:spPr>
        <p:txBody>
          <a:bodyPr wrap="square" rtlCol="0">
            <a:spAutoFit/>
          </a:bodyPr>
          <a:lstStyle/>
          <a:p>
            <a:r>
              <a:rPr lang="en-US" sz="1000" b="1">
                <a:solidFill>
                  <a:schemeClr val="accent1"/>
                </a:solidFill>
              </a:rPr>
              <a:t>A giraffe and an elephant were spotted baking cookies in a treehouse.</a:t>
            </a:r>
          </a:p>
          <a:p>
            <a:r>
              <a:rPr lang="en-US" sz="1000" b="1">
                <a:solidFill>
                  <a:schemeClr val="accent1"/>
                </a:solidFill>
              </a:rPr>
              <a:t>An elephant and a giraffe are silhouetted against the setting sun in the African plain.</a:t>
            </a:r>
          </a:p>
        </p:txBody>
      </p:sp>
      <p:cxnSp>
        <p:nvCxnSpPr>
          <p:cNvPr id="35" name="Connector: Elbow 34">
            <a:extLst>
              <a:ext uri="{FF2B5EF4-FFF2-40B4-BE49-F238E27FC236}">
                <a16:creationId xmlns:a16="http://schemas.microsoft.com/office/drawing/2014/main" id="{4D7A5B70-7405-997D-3A33-B31AA02D6276}"/>
              </a:ext>
            </a:extLst>
          </p:cNvPr>
          <p:cNvCxnSpPr>
            <a:cxnSpLocks/>
            <a:stCxn id="28" idx="2"/>
            <a:endCxn id="30" idx="0"/>
          </p:cNvCxnSpPr>
          <p:nvPr/>
        </p:nvCxnSpPr>
        <p:spPr>
          <a:xfrm rot="5400000">
            <a:off x="3671472" y="61586"/>
            <a:ext cx="671397" cy="4485399"/>
          </a:xfrm>
          <a:prstGeom prst="bentConnector3">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Connector: Elbow 36">
            <a:extLst>
              <a:ext uri="{FF2B5EF4-FFF2-40B4-BE49-F238E27FC236}">
                <a16:creationId xmlns:a16="http://schemas.microsoft.com/office/drawing/2014/main" id="{3D00B751-F495-D81C-E137-CBDCBD15282C}"/>
              </a:ext>
            </a:extLst>
          </p:cNvPr>
          <p:cNvCxnSpPr>
            <a:cxnSpLocks/>
            <a:stCxn id="32" idx="2"/>
            <a:endCxn id="13" idx="0"/>
          </p:cNvCxnSpPr>
          <p:nvPr/>
        </p:nvCxnSpPr>
        <p:spPr>
          <a:xfrm rot="5400000">
            <a:off x="5067969" y="1748327"/>
            <a:ext cx="457062" cy="3230768"/>
          </a:xfrm>
          <a:prstGeom prst="bentConnector3">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C8B767EB-A410-AFEC-FE82-770A672AD3DB}"/>
              </a:ext>
            </a:extLst>
          </p:cNvPr>
          <p:cNvSpPr txBox="1"/>
          <p:nvPr/>
        </p:nvSpPr>
        <p:spPr>
          <a:xfrm>
            <a:off x="5360990" y="3532079"/>
            <a:ext cx="3077884" cy="707886"/>
          </a:xfrm>
          <a:prstGeom prst="rect">
            <a:avLst/>
          </a:prstGeom>
          <a:noFill/>
          <a:ln>
            <a:solidFill>
              <a:schemeClr val="tx1"/>
            </a:solidFill>
          </a:ln>
        </p:spPr>
        <p:txBody>
          <a:bodyPr wrap="square" rtlCol="0">
            <a:spAutoFit/>
          </a:bodyPr>
          <a:lstStyle/>
          <a:p>
            <a:r>
              <a:rPr lang="en-US" sz="1000"/>
              <a:t>A giraffe and an elephant were spotted baking cookies in a treehouse. </a:t>
            </a:r>
            <a:r>
              <a:rPr lang="en-US" sz="1000">
                <a:sym typeface="Wingdings" panose="05000000000000000000" pitchFamily="2" charset="2"/>
              </a:rPr>
              <a:t></a:t>
            </a:r>
            <a:endParaRPr lang="en-US" sz="1000"/>
          </a:p>
          <a:p>
            <a:r>
              <a:rPr lang="en-US" sz="1000" b="1">
                <a:solidFill>
                  <a:schemeClr val="accent1"/>
                </a:solidFill>
              </a:rPr>
              <a:t>An elephant and a giraffe are silhouetted against the setting sun in the African plain.</a:t>
            </a:r>
            <a:r>
              <a:rPr lang="en-US" sz="1000" b="1">
                <a:solidFill>
                  <a:schemeClr val="accent1"/>
                </a:solidFill>
                <a:sym typeface="Wingdings" panose="05000000000000000000" pitchFamily="2" charset="2"/>
              </a:rPr>
              <a:t> </a:t>
            </a:r>
            <a:endParaRPr lang="en-US" sz="1000" b="1">
              <a:solidFill>
                <a:schemeClr val="accent1"/>
              </a:solidFill>
            </a:endParaRPr>
          </a:p>
        </p:txBody>
      </p:sp>
    </p:spTree>
    <p:extLst>
      <p:ext uri="{BB962C8B-B14F-4D97-AF65-F5344CB8AC3E}">
        <p14:creationId xmlns:p14="http://schemas.microsoft.com/office/powerpoint/2010/main" val="36005918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157A9B-D85A-D191-EBA9-9827336E4FD3}"/>
              </a:ext>
            </a:extLst>
          </p:cNvPr>
          <p:cNvSpPr txBox="1"/>
          <p:nvPr/>
        </p:nvSpPr>
        <p:spPr>
          <a:xfrm>
            <a:off x="1893570" y="263686"/>
            <a:ext cx="5356860" cy="461665"/>
          </a:xfrm>
          <a:prstGeom prst="rect">
            <a:avLst/>
          </a:prstGeom>
          <a:noFill/>
        </p:spPr>
        <p:txBody>
          <a:bodyPr wrap="square" rtlCol="0">
            <a:spAutoFit/>
          </a:bodyPr>
          <a:lstStyle/>
          <a:p>
            <a:pPr algn="ctr"/>
            <a:r>
              <a:rPr lang="zh-CN" altLang="en-US" sz="2400">
                <a:solidFill>
                  <a:schemeClr val="accent1"/>
                </a:solidFill>
                <a:latin typeface="+mj-ea"/>
                <a:ea typeface="+mj-ea"/>
              </a:rPr>
              <a:t>基于</a:t>
            </a:r>
            <a:r>
              <a:rPr lang="en-US" altLang="zh-CN" sz="2400">
                <a:solidFill>
                  <a:schemeClr val="accent1"/>
                </a:solidFill>
                <a:latin typeface="+mj-ea"/>
                <a:ea typeface="+mj-ea"/>
              </a:rPr>
              <a:t>DualCoOp++</a:t>
            </a:r>
            <a:r>
              <a:rPr lang="en-US" altLang="zh-CN" sz="2400" baseline="30000">
                <a:solidFill>
                  <a:schemeClr val="accent1"/>
                </a:solidFill>
                <a:latin typeface="+mj-ea"/>
                <a:ea typeface="+mj-ea"/>
              </a:rPr>
              <a:t>[1]</a:t>
            </a:r>
            <a:r>
              <a:rPr lang="zh-CN" altLang="en-US" sz="2400">
                <a:solidFill>
                  <a:schemeClr val="accent1"/>
                </a:solidFill>
                <a:latin typeface="+mj-ea"/>
                <a:ea typeface="+mj-ea"/>
              </a:rPr>
              <a:t>的模型优化</a:t>
            </a:r>
            <a:endParaRPr lang="en-US" sz="2400">
              <a:solidFill>
                <a:schemeClr val="accent1"/>
              </a:solidFill>
              <a:latin typeface="+mj-ea"/>
              <a:ea typeface="+mj-ea"/>
            </a:endParaRPr>
          </a:p>
        </p:txBody>
      </p:sp>
      <p:grpSp>
        <p:nvGrpSpPr>
          <p:cNvPr id="11" name="组合 10">
            <a:extLst>
              <a:ext uri="{FF2B5EF4-FFF2-40B4-BE49-F238E27FC236}">
                <a16:creationId xmlns:a16="http://schemas.microsoft.com/office/drawing/2014/main" id="{A4C0F420-751F-9D3E-5FB9-AB3A725F3461}"/>
              </a:ext>
            </a:extLst>
          </p:cNvPr>
          <p:cNvGrpSpPr/>
          <p:nvPr/>
        </p:nvGrpSpPr>
        <p:grpSpPr>
          <a:xfrm>
            <a:off x="798869" y="1260951"/>
            <a:ext cx="2969090" cy="3120103"/>
            <a:chOff x="798869" y="980057"/>
            <a:chExt cx="3306966" cy="3400998"/>
          </a:xfrm>
        </p:grpSpPr>
        <p:sp>
          <p:nvSpPr>
            <p:cNvPr id="8" name="Rectangle: Rounded Corners 7">
              <a:extLst>
                <a:ext uri="{FF2B5EF4-FFF2-40B4-BE49-F238E27FC236}">
                  <a16:creationId xmlns:a16="http://schemas.microsoft.com/office/drawing/2014/main" id="{610FA716-BBDF-55E6-D7C1-690F711253CB}"/>
                </a:ext>
              </a:extLst>
            </p:cNvPr>
            <p:cNvSpPr/>
            <p:nvPr/>
          </p:nvSpPr>
          <p:spPr>
            <a:xfrm>
              <a:off x="2067859" y="980057"/>
              <a:ext cx="2037976" cy="123302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3" name="Rectangle 2">
              <a:extLst>
                <a:ext uri="{FF2B5EF4-FFF2-40B4-BE49-F238E27FC236}">
                  <a16:creationId xmlns:a16="http://schemas.microsoft.com/office/drawing/2014/main" id="{57F492DD-2AD9-DCB4-EBCA-E23DFDB9916D}"/>
                </a:ext>
              </a:extLst>
            </p:cNvPr>
            <p:cNvSpPr/>
            <p:nvPr/>
          </p:nvSpPr>
          <p:spPr>
            <a:xfrm>
              <a:off x="798869" y="1282055"/>
              <a:ext cx="842682" cy="62342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t>Text</a:t>
              </a:r>
            </a:p>
          </p:txBody>
        </p:sp>
        <p:sp>
          <p:nvSpPr>
            <p:cNvPr id="4" name="Rectangle 3">
              <a:extLst>
                <a:ext uri="{FF2B5EF4-FFF2-40B4-BE49-F238E27FC236}">
                  <a16:creationId xmlns:a16="http://schemas.microsoft.com/office/drawing/2014/main" id="{3C5745D9-4A97-81D6-DDC4-A3685CB751E6}"/>
                </a:ext>
              </a:extLst>
            </p:cNvPr>
            <p:cNvSpPr/>
            <p:nvPr/>
          </p:nvSpPr>
          <p:spPr>
            <a:xfrm>
              <a:off x="2145553" y="1075682"/>
              <a:ext cx="842682" cy="370541"/>
            </a:xfrm>
            <a:prstGeom prst="rect">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i="1">
                  <a:solidFill>
                    <a:schemeClr val="accent2"/>
                  </a:solidFill>
                </a:rPr>
                <a:t>Global</a:t>
              </a:r>
            </a:p>
          </p:txBody>
        </p:sp>
        <p:sp>
          <p:nvSpPr>
            <p:cNvPr id="5" name="Rectangle 4">
              <a:extLst>
                <a:ext uri="{FF2B5EF4-FFF2-40B4-BE49-F238E27FC236}">
                  <a16:creationId xmlns:a16="http://schemas.microsoft.com/office/drawing/2014/main" id="{8E945CDE-231B-D38E-7AB5-31DB0BD07538}"/>
                </a:ext>
              </a:extLst>
            </p:cNvPr>
            <p:cNvSpPr/>
            <p:nvPr/>
          </p:nvSpPr>
          <p:spPr>
            <a:xfrm>
              <a:off x="2145553" y="1572662"/>
              <a:ext cx="842682" cy="370541"/>
            </a:xfrm>
            <a:prstGeom prst="rect">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i="1">
                  <a:solidFill>
                    <a:schemeClr val="accent2"/>
                  </a:solidFill>
                </a:rPr>
                <a:t>Local</a:t>
              </a:r>
            </a:p>
          </p:txBody>
        </p:sp>
        <p:sp>
          <p:nvSpPr>
            <p:cNvPr id="6" name="Cross 5">
              <a:extLst>
                <a:ext uri="{FF2B5EF4-FFF2-40B4-BE49-F238E27FC236}">
                  <a16:creationId xmlns:a16="http://schemas.microsoft.com/office/drawing/2014/main" id="{A31FFD8E-059F-6A3B-F634-6B6B81E174F2}"/>
                </a:ext>
              </a:extLst>
            </p:cNvPr>
            <p:cNvSpPr/>
            <p:nvPr/>
          </p:nvSpPr>
          <p:spPr>
            <a:xfrm>
              <a:off x="3071906" y="1446223"/>
              <a:ext cx="155388" cy="147543"/>
            </a:xfrm>
            <a:prstGeom prst="plus">
              <a:avLst>
                <a:gd name="adj"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7" name="Rectangle 6">
              <a:extLst>
                <a:ext uri="{FF2B5EF4-FFF2-40B4-BE49-F238E27FC236}">
                  <a16:creationId xmlns:a16="http://schemas.microsoft.com/office/drawing/2014/main" id="{CDE3BB74-7FDB-882B-6225-502DD6CA5554}"/>
                </a:ext>
              </a:extLst>
            </p:cNvPr>
            <p:cNvSpPr/>
            <p:nvPr/>
          </p:nvSpPr>
          <p:spPr>
            <a:xfrm>
              <a:off x="3326877" y="1260952"/>
              <a:ext cx="695288" cy="536948"/>
            </a:xfrm>
            <a:prstGeom prst="rect">
              <a:avLst/>
            </a:prstGeom>
            <a:no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i="1">
                  <a:solidFill>
                    <a:schemeClr val="tx1"/>
                  </a:solidFill>
                </a:rPr>
                <a:t>Target </a:t>
              </a:r>
              <a:r>
                <a:rPr lang="en-US" sz="1200">
                  <a:solidFill>
                    <a:schemeClr val="tx1"/>
                  </a:solidFill>
                </a:rPr>
                <a:t>Label</a:t>
              </a:r>
            </a:p>
          </p:txBody>
        </p:sp>
        <p:sp>
          <p:nvSpPr>
            <p:cNvPr id="9" name="TextBox 8">
              <a:extLst>
                <a:ext uri="{FF2B5EF4-FFF2-40B4-BE49-F238E27FC236}">
                  <a16:creationId xmlns:a16="http://schemas.microsoft.com/office/drawing/2014/main" id="{4E9E81C5-4C9B-C5AD-ECB1-805E79E0E7A8}"/>
                </a:ext>
              </a:extLst>
            </p:cNvPr>
            <p:cNvSpPr txBox="1"/>
            <p:nvPr/>
          </p:nvSpPr>
          <p:spPr>
            <a:xfrm>
              <a:off x="2067859" y="1937225"/>
              <a:ext cx="1338729" cy="251613"/>
            </a:xfrm>
            <a:prstGeom prst="rect">
              <a:avLst/>
            </a:prstGeom>
            <a:noFill/>
          </p:spPr>
          <p:txBody>
            <a:bodyPr wrap="square" rtlCol="0">
              <a:spAutoFit/>
            </a:bodyPr>
            <a:lstStyle/>
            <a:p>
              <a:r>
                <a:rPr lang="en-US" sz="900">
                  <a:solidFill>
                    <a:schemeClr val="accent2"/>
                  </a:solidFill>
                </a:rPr>
                <a:t>Learnable Prompts</a:t>
              </a:r>
            </a:p>
          </p:txBody>
        </p:sp>
        <p:sp>
          <p:nvSpPr>
            <p:cNvPr id="10" name="Rectangle: Rounded Corners 9">
              <a:extLst>
                <a:ext uri="{FF2B5EF4-FFF2-40B4-BE49-F238E27FC236}">
                  <a16:creationId xmlns:a16="http://schemas.microsoft.com/office/drawing/2014/main" id="{90DE8AD6-2861-5C28-F11F-4C04A54552C5}"/>
                </a:ext>
              </a:extLst>
            </p:cNvPr>
            <p:cNvSpPr/>
            <p:nvPr/>
          </p:nvSpPr>
          <p:spPr>
            <a:xfrm>
              <a:off x="1535467" y="3006082"/>
              <a:ext cx="1064783" cy="62342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t>Model &amp; Align</a:t>
              </a:r>
            </a:p>
          </p:txBody>
        </p:sp>
        <p:cxnSp>
          <p:nvCxnSpPr>
            <p:cNvPr id="13" name="Connector: Curved 12">
              <a:extLst>
                <a:ext uri="{FF2B5EF4-FFF2-40B4-BE49-F238E27FC236}">
                  <a16:creationId xmlns:a16="http://schemas.microsoft.com/office/drawing/2014/main" id="{AEE12D03-1565-27D9-262A-EB7155749343}"/>
                </a:ext>
              </a:extLst>
            </p:cNvPr>
            <p:cNvCxnSpPr>
              <a:cxnSpLocks/>
              <a:stCxn id="3" idx="2"/>
              <a:endCxn id="10" idx="0"/>
            </p:cNvCxnSpPr>
            <p:nvPr/>
          </p:nvCxnSpPr>
          <p:spPr>
            <a:xfrm rot="16200000" flipH="1">
              <a:off x="1093731" y="2031954"/>
              <a:ext cx="1100606" cy="84764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Curved 14">
              <a:extLst>
                <a:ext uri="{FF2B5EF4-FFF2-40B4-BE49-F238E27FC236}">
                  <a16:creationId xmlns:a16="http://schemas.microsoft.com/office/drawing/2014/main" id="{FD72926C-1C86-D4D5-7268-22298F48C699}"/>
                </a:ext>
              </a:extLst>
            </p:cNvPr>
            <p:cNvCxnSpPr>
              <a:cxnSpLocks/>
              <a:stCxn id="8" idx="2"/>
              <a:endCxn id="10" idx="0"/>
            </p:cNvCxnSpPr>
            <p:nvPr/>
          </p:nvCxnSpPr>
          <p:spPr>
            <a:xfrm rot="5400000">
              <a:off x="2180851" y="2100086"/>
              <a:ext cx="793004" cy="101898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C5F7BAE-F9DE-2B13-52AF-0C68D587454D}"/>
                </a:ext>
              </a:extLst>
            </p:cNvPr>
            <p:cNvCxnSpPr>
              <a:cxnSpLocks/>
              <a:stCxn id="10" idx="2"/>
            </p:cNvCxnSpPr>
            <p:nvPr/>
          </p:nvCxnSpPr>
          <p:spPr>
            <a:xfrm>
              <a:off x="2067859" y="3629503"/>
              <a:ext cx="0" cy="2146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1D3969F0-7715-DB04-5A2D-BE324E7F46F0}"/>
                </a:ext>
              </a:extLst>
            </p:cNvPr>
            <p:cNvSpPr/>
            <p:nvPr/>
          </p:nvSpPr>
          <p:spPr>
            <a:xfrm>
              <a:off x="1720214" y="3844107"/>
              <a:ext cx="695288" cy="536948"/>
            </a:xfrm>
            <a:prstGeom prst="rect">
              <a:avLst/>
            </a:prstGeom>
            <a:no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i="1">
                  <a:solidFill>
                    <a:schemeClr val="tx1"/>
                  </a:solidFill>
                </a:rPr>
                <a:t>Target </a:t>
              </a:r>
              <a:r>
                <a:rPr lang="en-US" sz="1200">
                  <a:solidFill>
                    <a:schemeClr val="tx1"/>
                  </a:solidFill>
                </a:rPr>
                <a:t>Pred.</a:t>
              </a:r>
            </a:p>
          </p:txBody>
        </p:sp>
      </p:grpSp>
      <p:sp>
        <p:nvSpPr>
          <p:cNvPr id="37" name="TextBox 36">
            <a:extLst>
              <a:ext uri="{FF2B5EF4-FFF2-40B4-BE49-F238E27FC236}">
                <a16:creationId xmlns:a16="http://schemas.microsoft.com/office/drawing/2014/main" id="{4EA75A78-8707-5079-3C97-155750B6A7DE}"/>
              </a:ext>
            </a:extLst>
          </p:cNvPr>
          <p:cNvSpPr txBox="1"/>
          <p:nvPr/>
        </p:nvSpPr>
        <p:spPr>
          <a:xfrm>
            <a:off x="916227" y="4483322"/>
            <a:ext cx="2043953" cy="298824"/>
          </a:xfrm>
          <a:prstGeom prst="rect">
            <a:avLst/>
          </a:prstGeom>
          <a:noFill/>
        </p:spPr>
        <p:txBody>
          <a:bodyPr wrap="square" rtlCol="0">
            <a:spAutoFit/>
          </a:bodyPr>
          <a:lstStyle/>
          <a:p>
            <a:pPr algn="ctr"/>
            <a:r>
              <a:rPr lang="en-US"/>
              <a:t>Tal-DPT</a:t>
            </a:r>
            <a:r>
              <a:rPr lang="en-US" baseline="30000"/>
              <a:t>[2]</a:t>
            </a:r>
            <a:endParaRPr lang="en-US"/>
          </a:p>
        </p:txBody>
      </p:sp>
      <p:sp>
        <p:nvSpPr>
          <p:cNvPr id="38" name="TextBox 37">
            <a:extLst>
              <a:ext uri="{FF2B5EF4-FFF2-40B4-BE49-F238E27FC236}">
                <a16:creationId xmlns:a16="http://schemas.microsoft.com/office/drawing/2014/main" id="{0164BA00-A3F6-2EA4-A97C-20B2383A479B}"/>
              </a:ext>
            </a:extLst>
          </p:cNvPr>
          <p:cNvSpPr txBox="1"/>
          <p:nvPr/>
        </p:nvSpPr>
        <p:spPr>
          <a:xfrm>
            <a:off x="5321343" y="4483322"/>
            <a:ext cx="2043953" cy="298824"/>
          </a:xfrm>
          <a:prstGeom prst="rect">
            <a:avLst/>
          </a:prstGeom>
          <a:noFill/>
        </p:spPr>
        <p:txBody>
          <a:bodyPr wrap="square" rtlCol="0">
            <a:spAutoFit/>
          </a:bodyPr>
          <a:lstStyle/>
          <a:p>
            <a:pPr algn="ctr"/>
            <a:r>
              <a:rPr lang="en-US"/>
              <a:t>Our Tal-DPT++</a:t>
            </a:r>
          </a:p>
        </p:txBody>
      </p:sp>
      <p:grpSp>
        <p:nvGrpSpPr>
          <p:cNvPr id="12" name="组合 11">
            <a:extLst>
              <a:ext uri="{FF2B5EF4-FFF2-40B4-BE49-F238E27FC236}">
                <a16:creationId xmlns:a16="http://schemas.microsoft.com/office/drawing/2014/main" id="{B5BB3E94-B5EF-53A8-185D-2DC082FDE622}"/>
              </a:ext>
            </a:extLst>
          </p:cNvPr>
          <p:cNvGrpSpPr/>
          <p:nvPr/>
        </p:nvGrpSpPr>
        <p:grpSpPr>
          <a:xfrm>
            <a:off x="5038166" y="1260951"/>
            <a:ext cx="3306966" cy="3120104"/>
            <a:chOff x="5038165" y="980057"/>
            <a:chExt cx="3482263" cy="3400998"/>
          </a:xfrm>
        </p:grpSpPr>
        <p:sp>
          <p:nvSpPr>
            <p:cNvPr id="24" name="Rectangle: Rounded Corners 23">
              <a:extLst>
                <a:ext uri="{FF2B5EF4-FFF2-40B4-BE49-F238E27FC236}">
                  <a16:creationId xmlns:a16="http://schemas.microsoft.com/office/drawing/2014/main" id="{40CBDE9C-BFC4-FA5C-B720-F5AB5E824488}"/>
                </a:ext>
              </a:extLst>
            </p:cNvPr>
            <p:cNvSpPr/>
            <p:nvPr/>
          </p:nvSpPr>
          <p:spPr>
            <a:xfrm>
              <a:off x="6307155" y="980057"/>
              <a:ext cx="2037976" cy="123302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63EF7E1C-372F-B9A6-2F65-07DE8A611B7C}"/>
                </a:ext>
              </a:extLst>
            </p:cNvPr>
            <p:cNvSpPr/>
            <p:nvPr/>
          </p:nvSpPr>
          <p:spPr>
            <a:xfrm>
              <a:off x="5038165" y="1282055"/>
              <a:ext cx="842682" cy="62342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t>Text</a:t>
              </a:r>
            </a:p>
          </p:txBody>
        </p:sp>
        <p:sp>
          <p:nvSpPr>
            <p:cNvPr id="26" name="Rectangle 25">
              <a:extLst>
                <a:ext uri="{FF2B5EF4-FFF2-40B4-BE49-F238E27FC236}">
                  <a16:creationId xmlns:a16="http://schemas.microsoft.com/office/drawing/2014/main" id="{9795F5A3-4B60-63CD-28FA-92F698616063}"/>
                </a:ext>
              </a:extLst>
            </p:cNvPr>
            <p:cNvSpPr/>
            <p:nvPr/>
          </p:nvSpPr>
          <p:spPr>
            <a:xfrm>
              <a:off x="6373866" y="1117793"/>
              <a:ext cx="933339" cy="206373"/>
            </a:xfrm>
            <a:prstGeom prst="rect">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i="1">
                  <a:solidFill>
                    <a:schemeClr val="accent2"/>
                  </a:solidFill>
                </a:rPr>
                <a:t>Global</a:t>
              </a:r>
            </a:p>
          </p:txBody>
        </p:sp>
        <p:sp>
          <p:nvSpPr>
            <p:cNvPr id="27" name="Rectangle 26">
              <a:extLst>
                <a:ext uri="{FF2B5EF4-FFF2-40B4-BE49-F238E27FC236}">
                  <a16:creationId xmlns:a16="http://schemas.microsoft.com/office/drawing/2014/main" id="{0504A423-2CEB-3BC9-FF58-510340059798}"/>
                </a:ext>
              </a:extLst>
            </p:cNvPr>
            <p:cNvSpPr/>
            <p:nvPr/>
          </p:nvSpPr>
          <p:spPr>
            <a:xfrm>
              <a:off x="6373866" y="1430575"/>
              <a:ext cx="933339" cy="206374"/>
            </a:xfrm>
            <a:prstGeom prst="rect">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i="1">
                  <a:solidFill>
                    <a:schemeClr val="accent2"/>
                  </a:solidFill>
                </a:rPr>
                <a:t>Local</a:t>
              </a:r>
            </a:p>
          </p:txBody>
        </p:sp>
        <p:sp>
          <p:nvSpPr>
            <p:cNvPr id="28" name="Cross 27">
              <a:extLst>
                <a:ext uri="{FF2B5EF4-FFF2-40B4-BE49-F238E27FC236}">
                  <a16:creationId xmlns:a16="http://schemas.microsoft.com/office/drawing/2014/main" id="{6363680F-1BAB-D0CA-114E-1909B67D86DE}"/>
                </a:ext>
              </a:extLst>
            </p:cNvPr>
            <p:cNvSpPr/>
            <p:nvPr/>
          </p:nvSpPr>
          <p:spPr>
            <a:xfrm>
              <a:off x="7344405" y="1446223"/>
              <a:ext cx="155388" cy="147543"/>
            </a:xfrm>
            <a:prstGeom prst="plus">
              <a:avLst>
                <a:gd name="adj" fmla="val 5000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2A00E4B-49FE-D63A-876A-F93F8FCBF519}"/>
                </a:ext>
              </a:extLst>
            </p:cNvPr>
            <p:cNvSpPr/>
            <p:nvPr/>
          </p:nvSpPr>
          <p:spPr>
            <a:xfrm>
              <a:off x="7566173" y="1260952"/>
              <a:ext cx="695288" cy="536948"/>
            </a:xfrm>
            <a:prstGeom prst="rect">
              <a:avLst/>
            </a:prstGeom>
            <a:no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i="1">
                  <a:solidFill>
                    <a:schemeClr val="tx1"/>
                  </a:solidFill>
                </a:rPr>
                <a:t>Target </a:t>
              </a:r>
              <a:r>
                <a:rPr lang="en-US" sz="1200">
                  <a:solidFill>
                    <a:schemeClr val="tx1"/>
                  </a:solidFill>
                </a:rPr>
                <a:t>Label</a:t>
              </a:r>
            </a:p>
          </p:txBody>
        </p:sp>
        <p:sp>
          <p:nvSpPr>
            <p:cNvPr id="30" name="TextBox 29">
              <a:extLst>
                <a:ext uri="{FF2B5EF4-FFF2-40B4-BE49-F238E27FC236}">
                  <a16:creationId xmlns:a16="http://schemas.microsoft.com/office/drawing/2014/main" id="{AC3454BC-A047-261F-4941-603120E6D556}"/>
                </a:ext>
              </a:extLst>
            </p:cNvPr>
            <p:cNvSpPr txBox="1"/>
            <p:nvPr/>
          </p:nvSpPr>
          <p:spPr>
            <a:xfrm>
              <a:off x="6307155" y="1937225"/>
              <a:ext cx="1338729" cy="230832"/>
            </a:xfrm>
            <a:prstGeom prst="rect">
              <a:avLst/>
            </a:prstGeom>
            <a:noFill/>
          </p:spPr>
          <p:txBody>
            <a:bodyPr wrap="square" rtlCol="0">
              <a:spAutoFit/>
            </a:bodyPr>
            <a:lstStyle/>
            <a:p>
              <a:r>
                <a:rPr lang="en-US" sz="900">
                  <a:solidFill>
                    <a:schemeClr val="accent2"/>
                  </a:solidFill>
                </a:rPr>
                <a:t>Learnable Prompts</a:t>
              </a:r>
            </a:p>
          </p:txBody>
        </p:sp>
        <p:sp>
          <p:nvSpPr>
            <p:cNvPr id="31" name="Rectangle: Rounded Corners 30">
              <a:extLst>
                <a:ext uri="{FF2B5EF4-FFF2-40B4-BE49-F238E27FC236}">
                  <a16:creationId xmlns:a16="http://schemas.microsoft.com/office/drawing/2014/main" id="{D11B9FEB-DAC6-CF05-E396-D0E3F9FBD341}"/>
                </a:ext>
              </a:extLst>
            </p:cNvPr>
            <p:cNvSpPr/>
            <p:nvPr/>
          </p:nvSpPr>
          <p:spPr>
            <a:xfrm>
              <a:off x="5774763" y="3006082"/>
              <a:ext cx="1064783" cy="62342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t>Model &amp; Align</a:t>
              </a:r>
            </a:p>
          </p:txBody>
        </p:sp>
        <p:cxnSp>
          <p:nvCxnSpPr>
            <p:cNvPr id="32" name="Connector: Curved 31">
              <a:extLst>
                <a:ext uri="{FF2B5EF4-FFF2-40B4-BE49-F238E27FC236}">
                  <a16:creationId xmlns:a16="http://schemas.microsoft.com/office/drawing/2014/main" id="{1FC63764-9F5C-7591-D318-6B8AC0F8702C}"/>
                </a:ext>
              </a:extLst>
            </p:cNvPr>
            <p:cNvCxnSpPr>
              <a:cxnSpLocks/>
              <a:stCxn id="25" idx="2"/>
              <a:endCxn id="31" idx="0"/>
            </p:cNvCxnSpPr>
            <p:nvPr/>
          </p:nvCxnSpPr>
          <p:spPr>
            <a:xfrm rot="16200000" flipH="1">
              <a:off x="5333027" y="2031954"/>
              <a:ext cx="1100606" cy="847649"/>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Connector: Curved 32">
              <a:extLst>
                <a:ext uri="{FF2B5EF4-FFF2-40B4-BE49-F238E27FC236}">
                  <a16:creationId xmlns:a16="http://schemas.microsoft.com/office/drawing/2014/main" id="{5A5E5D91-CDE3-A304-1596-C20813380747}"/>
                </a:ext>
              </a:extLst>
            </p:cNvPr>
            <p:cNvCxnSpPr>
              <a:cxnSpLocks/>
              <a:stCxn id="24" idx="2"/>
              <a:endCxn id="31" idx="0"/>
            </p:cNvCxnSpPr>
            <p:nvPr/>
          </p:nvCxnSpPr>
          <p:spPr>
            <a:xfrm rot="5400000">
              <a:off x="6420147" y="2100086"/>
              <a:ext cx="793004" cy="1018988"/>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2D7D6A8-85E7-FBA6-81C3-30C824EAE13B}"/>
                </a:ext>
              </a:extLst>
            </p:cNvPr>
            <p:cNvCxnSpPr>
              <a:cxnSpLocks/>
              <a:stCxn id="31" idx="2"/>
            </p:cNvCxnSpPr>
            <p:nvPr/>
          </p:nvCxnSpPr>
          <p:spPr>
            <a:xfrm>
              <a:off x="6307155" y="3629503"/>
              <a:ext cx="0" cy="2146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CD17E0AF-0060-CBC8-017D-169A94A4F7A0}"/>
                </a:ext>
              </a:extLst>
            </p:cNvPr>
            <p:cNvSpPr/>
            <p:nvPr/>
          </p:nvSpPr>
          <p:spPr>
            <a:xfrm>
              <a:off x="5959510" y="3844107"/>
              <a:ext cx="695288" cy="536948"/>
            </a:xfrm>
            <a:prstGeom prst="rect">
              <a:avLst/>
            </a:prstGeom>
            <a:no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i="1">
                  <a:solidFill>
                    <a:schemeClr val="tx1"/>
                  </a:solidFill>
                </a:rPr>
                <a:t>Target </a:t>
              </a:r>
              <a:r>
                <a:rPr lang="en-US" sz="1200">
                  <a:solidFill>
                    <a:schemeClr val="tx1"/>
                  </a:solidFill>
                </a:rPr>
                <a:t>Pred.</a:t>
              </a:r>
            </a:p>
          </p:txBody>
        </p:sp>
        <p:sp>
          <p:nvSpPr>
            <p:cNvPr id="36" name="Rectangle 35">
              <a:extLst>
                <a:ext uri="{FF2B5EF4-FFF2-40B4-BE49-F238E27FC236}">
                  <a16:creationId xmlns:a16="http://schemas.microsoft.com/office/drawing/2014/main" id="{71DD741B-A80E-CC62-B983-4DCFF6619768}"/>
                </a:ext>
              </a:extLst>
            </p:cNvPr>
            <p:cNvSpPr/>
            <p:nvPr/>
          </p:nvSpPr>
          <p:spPr>
            <a:xfrm>
              <a:off x="6373866" y="1736829"/>
              <a:ext cx="933339" cy="206374"/>
            </a:xfrm>
            <a:prstGeom prst="rect">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b="1" i="1">
                  <a:solidFill>
                    <a:schemeClr val="accent2"/>
                  </a:solidFill>
                </a:rPr>
                <a:t>Evidential</a:t>
              </a:r>
            </a:p>
          </p:txBody>
        </p:sp>
        <p:sp>
          <p:nvSpPr>
            <p:cNvPr id="41" name="Rectangle: Rounded Corners 40">
              <a:extLst>
                <a:ext uri="{FF2B5EF4-FFF2-40B4-BE49-F238E27FC236}">
                  <a16:creationId xmlns:a16="http://schemas.microsoft.com/office/drawing/2014/main" id="{9DA6E12E-EFD9-4AFE-EA18-611F2119D9AB}"/>
                </a:ext>
              </a:extLst>
            </p:cNvPr>
            <p:cNvSpPr/>
            <p:nvPr/>
          </p:nvSpPr>
          <p:spPr>
            <a:xfrm>
              <a:off x="7307205" y="3099624"/>
              <a:ext cx="1213223" cy="436337"/>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b="1">
                  <a:solidFill>
                    <a:srgbClr val="00B050"/>
                  </a:solidFill>
                </a:rPr>
                <a:t>W</a:t>
              </a:r>
              <a:r>
                <a:rPr lang="en-US" altLang="zh-CN" sz="1000" b="1">
                  <a:solidFill>
                    <a:srgbClr val="00B050"/>
                  </a:solidFill>
                </a:rPr>
                <a:t>inner-Take-All module</a:t>
              </a:r>
              <a:endParaRPr lang="en-US" sz="1000" b="1">
                <a:solidFill>
                  <a:srgbClr val="00B050"/>
                </a:solidFill>
              </a:endParaRPr>
            </a:p>
          </p:txBody>
        </p:sp>
        <p:cxnSp>
          <p:nvCxnSpPr>
            <p:cNvPr id="43" name="Straight Arrow Connector 42">
              <a:extLst>
                <a:ext uri="{FF2B5EF4-FFF2-40B4-BE49-F238E27FC236}">
                  <a16:creationId xmlns:a16="http://schemas.microsoft.com/office/drawing/2014/main" id="{7435B079-064B-F9C0-ED00-07EDD0AC5676}"/>
                </a:ext>
              </a:extLst>
            </p:cNvPr>
            <p:cNvCxnSpPr>
              <a:stCxn id="41" idx="1"/>
              <a:endCxn id="31" idx="3"/>
            </p:cNvCxnSpPr>
            <p:nvPr/>
          </p:nvCxnSpPr>
          <p:spPr>
            <a:xfrm flipH="1">
              <a:off x="6839546" y="3317793"/>
              <a:ext cx="4676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45" name="TextBox 44">
            <a:extLst>
              <a:ext uri="{FF2B5EF4-FFF2-40B4-BE49-F238E27FC236}">
                <a16:creationId xmlns:a16="http://schemas.microsoft.com/office/drawing/2014/main" id="{10E64B9D-2BA5-4649-43E9-DF8BAB60E3EB}"/>
              </a:ext>
            </a:extLst>
          </p:cNvPr>
          <p:cNvSpPr txBox="1"/>
          <p:nvPr/>
        </p:nvSpPr>
        <p:spPr>
          <a:xfrm>
            <a:off x="-56367" y="4835627"/>
            <a:ext cx="9144000" cy="338554"/>
          </a:xfrm>
          <a:prstGeom prst="rect">
            <a:avLst/>
          </a:prstGeom>
          <a:noFill/>
        </p:spPr>
        <p:txBody>
          <a:bodyPr wrap="square">
            <a:spAutoFit/>
          </a:bodyPr>
          <a:lstStyle/>
          <a:p>
            <a:r>
              <a:rPr lang="en-US" sz="800">
                <a:solidFill>
                  <a:srgbClr val="222222"/>
                </a:solidFill>
                <a:latin typeface="Arial" panose="020B0604020202020204" pitchFamily="34" charset="0"/>
              </a:rPr>
              <a:t>[1] Hu, Ping, et al. "</a:t>
            </a:r>
            <a:r>
              <a:rPr lang="en-US" sz="800" err="1">
                <a:solidFill>
                  <a:srgbClr val="222222"/>
                </a:solidFill>
                <a:latin typeface="Arial" panose="020B0604020202020204" pitchFamily="34" charset="0"/>
              </a:rPr>
              <a:t>Dualcoop</a:t>
            </a:r>
            <a:r>
              <a:rPr lang="en-US" sz="800">
                <a:solidFill>
                  <a:srgbClr val="222222"/>
                </a:solidFill>
                <a:latin typeface="Arial" panose="020B0604020202020204" pitchFamily="34" charset="0"/>
              </a:rPr>
              <a:t>++: Fast and effective adaptation to multi-label recognition with limited annotations." </a:t>
            </a:r>
            <a:r>
              <a:rPr lang="en-US" sz="800" err="1">
                <a:solidFill>
                  <a:srgbClr val="222222"/>
                </a:solidFill>
                <a:latin typeface="Arial" panose="020B0604020202020204" pitchFamily="34" charset="0"/>
              </a:rPr>
              <a:t>arXiv</a:t>
            </a:r>
            <a:r>
              <a:rPr lang="en-US" sz="800">
                <a:solidFill>
                  <a:srgbClr val="222222"/>
                </a:solidFill>
                <a:latin typeface="Arial" panose="020B0604020202020204" pitchFamily="34" charset="0"/>
              </a:rPr>
              <a:t> preprint arXiv:2308.01890 (2023).</a:t>
            </a:r>
          </a:p>
          <a:p>
            <a:r>
              <a:rPr lang="en-US" sz="800" b="0" i="0">
                <a:solidFill>
                  <a:srgbClr val="222222"/>
                </a:solidFill>
                <a:effectLst/>
                <a:latin typeface="Arial" panose="020B0604020202020204" pitchFamily="34" charset="0"/>
              </a:rPr>
              <a:t>[2] Guo, </a:t>
            </a:r>
            <a:r>
              <a:rPr lang="en-US" sz="800" b="0" i="0" err="1">
                <a:solidFill>
                  <a:srgbClr val="222222"/>
                </a:solidFill>
                <a:effectLst/>
                <a:latin typeface="Arial" panose="020B0604020202020204" pitchFamily="34" charset="0"/>
              </a:rPr>
              <a:t>Zixian</a:t>
            </a:r>
            <a:r>
              <a:rPr lang="en-US" sz="800" b="0" i="0">
                <a:solidFill>
                  <a:srgbClr val="222222"/>
                </a:solidFill>
                <a:effectLst/>
                <a:latin typeface="Arial" panose="020B0604020202020204" pitchFamily="34" charset="0"/>
              </a:rPr>
              <a:t>, et al. "Texts as images in prompt tuning for multi-label image recognition." </a:t>
            </a:r>
            <a:r>
              <a:rPr lang="en-US" sz="800" b="0" i="1">
                <a:solidFill>
                  <a:srgbClr val="222222"/>
                </a:solidFill>
                <a:effectLst/>
                <a:latin typeface="Arial" panose="020B0604020202020204" pitchFamily="34" charset="0"/>
              </a:rPr>
              <a:t>Proceedings of the IEEE/CVF Conference on Computer Vision and Pattern Recognition</a:t>
            </a:r>
            <a:r>
              <a:rPr lang="en-US" sz="800" b="0" i="0">
                <a:solidFill>
                  <a:srgbClr val="222222"/>
                </a:solidFill>
                <a:effectLst/>
                <a:latin typeface="Arial" panose="020B0604020202020204" pitchFamily="34" charset="0"/>
              </a:rPr>
              <a:t>. 2023.</a:t>
            </a:r>
          </a:p>
        </p:txBody>
      </p:sp>
    </p:spTree>
    <p:extLst>
      <p:ext uri="{BB962C8B-B14F-4D97-AF65-F5344CB8AC3E}">
        <p14:creationId xmlns:p14="http://schemas.microsoft.com/office/powerpoint/2010/main" val="3978688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8" name="连接符: 肘形 77">
            <a:extLst>
              <a:ext uri="{FF2B5EF4-FFF2-40B4-BE49-F238E27FC236}">
                <a16:creationId xmlns:a16="http://schemas.microsoft.com/office/drawing/2014/main" id="{47E10976-D39C-FA7A-CC68-D3094BBBA253}"/>
              </a:ext>
            </a:extLst>
          </p:cNvPr>
          <p:cNvCxnSpPr>
            <a:stCxn id="57" idx="2"/>
            <a:endCxn id="74" idx="3"/>
          </p:cNvCxnSpPr>
          <p:nvPr/>
        </p:nvCxnSpPr>
        <p:spPr>
          <a:xfrm rot="5400000">
            <a:off x="3051799" y="2237949"/>
            <a:ext cx="915936" cy="1560584"/>
          </a:xfrm>
          <a:prstGeom prst="bentConnector2">
            <a:avLst/>
          </a:prstGeom>
          <a:ln w="190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1">
            <a:extLst>
              <a:ext uri="{FF2B5EF4-FFF2-40B4-BE49-F238E27FC236}">
                <a16:creationId xmlns:a16="http://schemas.microsoft.com/office/drawing/2014/main" id="{D475EC9F-1259-6712-69BA-BA185B846B20}"/>
              </a:ext>
            </a:extLst>
          </p:cNvPr>
          <p:cNvSpPr txBox="1"/>
          <p:nvPr/>
        </p:nvSpPr>
        <p:spPr>
          <a:xfrm>
            <a:off x="1893570" y="230538"/>
            <a:ext cx="5356860" cy="461665"/>
          </a:xfrm>
          <a:prstGeom prst="rect">
            <a:avLst/>
          </a:prstGeom>
          <a:noFill/>
        </p:spPr>
        <p:txBody>
          <a:bodyPr wrap="square" rtlCol="0">
            <a:spAutoFit/>
          </a:bodyPr>
          <a:lstStyle/>
          <a:p>
            <a:pPr algn="ctr"/>
            <a:r>
              <a:rPr lang="zh-CN" altLang="en-US" sz="2400">
                <a:solidFill>
                  <a:schemeClr val="accent1"/>
                </a:solidFill>
                <a:latin typeface="+mj-ea"/>
                <a:ea typeface="+mj-ea"/>
              </a:rPr>
              <a:t>基于</a:t>
            </a:r>
            <a:r>
              <a:rPr lang="en-US" altLang="zh-CN" sz="2400">
                <a:solidFill>
                  <a:schemeClr val="accent1"/>
                </a:solidFill>
                <a:latin typeface="+mj-ea"/>
                <a:ea typeface="+mj-ea"/>
              </a:rPr>
              <a:t>DualCoOp++</a:t>
            </a:r>
            <a:r>
              <a:rPr lang="en-US" altLang="zh-CN" sz="2400" baseline="30000">
                <a:solidFill>
                  <a:schemeClr val="accent1"/>
                </a:solidFill>
                <a:latin typeface="+mj-ea"/>
                <a:ea typeface="+mj-ea"/>
              </a:rPr>
              <a:t>[1]</a:t>
            </a:r>
            <a:r>
              <a:rPr lang="zh-CN" altLang="en-US" sz="2400">
                <a:solidFill>
                  <a:schemeClr val="accent1"/>
                </a:solidFill>
                <a:latin typeface="+mj-ea"/>
                <a:ea typeface="+mj-ea"/>
              </a:rPr>
              <a:t>的模型优化</a:t>
            </a:r>
            <a:endParaRPr lang="en-US" sz="2400">
              <a:solidFill>
                <a:schemeClr val="accent1"/>
              </a:solidFill>
              <a:latin typeface="+mj-ea"/>
              <a:ea typeface="+mj-ea"/>
            </a:endParaRPr>
          </a:p>
        </p:txBody>
      </p:sp>
      <p:sp>
        <p:nvSpPr>
          <p:cNvPr id="7" name="矩形 6">
            <a:extLst>
              <a:ext uri="{FF2B5EF4-FFF2-40B4-BE49-F238E27FC236}">
                <a16:creationId xmlns:a16="http://schemas.microsoft.com/office/drawing/2014/main" id="{B94FF71F-F12D-D248-D52A-F440B226D3D9}"/>
              </a:ext>
            </a:extLst>
          </p:cNvPr>
          <p:cNvSpPr/>
          <p:nvPr/>
        </p:nvSpPr>
        <p:spPr>
          <a:xfrm>
            <a:off x="501603" y="1757446"/>
            <a:ext cx="259080" cy="271570"/>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5C2224A3-2716-E1E6-4A50-88DA19BEEA7C}"/>
              </a:ext>
            </a:extLst>
          </p:cNvPr>
          <p:cNvSpPr/>
          <p:nvPr/>
        </p:nvSpPr>
        <p:spPr>
          <a:xfrm>
            <a:off x="951183" y="1757446"/>
            <a:ext cx="259080" cy="271570"/>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箭头连接符 9">
            <a:extLst>
              <a:ext uri="{FF2B5EF4-FFF2-40B4-BE49-F238E27FC236}">
                <a16:creationId xmlns:a16="http://schemas.microsoft.com/office/drawing/2014/main" id="{B1460EFD-FB6C-7AEC-E10E-B8CB6047FDFF}"/>
              </a:ext>
            </a:extLst>
          </p:cNvPr>
          <p:cNvCxnSpPr>
            <a:cxnSpLocks/>
          </p:cNvCxnSpPr>
          <p:nvPr/>
        </p:nvCxnSpPr>
        <p:spPr>
          <a:xfrm>
            <a:off x="853440" y="2056216"/>
            <a:ext cx="0" cy="373380"/>
          </a:xfrm>
          <a:prstGeom prst="straightConnector1">
            <a:avLst/>
          </a:prstGeom>
          <a:ln w="190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14" name="图片 13">
            <a:extLst>
              <a:ext uri="{FF2B5EF4-FFF2-40B4-BE49-F238E27FC236}">
                <a16:creationId xmlns:a16="http://schemas.microsoft.com/office/drawing/2014/main" id="{E10D1373-9C66-34AB-F74A-B7DF30A516F3}"/>
              </a:ext>
            </a:extLst>
          </p:cNvPr>
          <p:cNvPicPr>
            <a:picLocks noChangeAspect="1"/>
          </p:cNvPicPr>
          <p:nvPr/>
        </p:nvPicPr>
        <p:blipFill>
          <a:blip r:embed="rId3"/>
          <a:stretch>
            <a:fillRect/>
          </a:stretch>
        </p:blipFill>
        <p:spPr>
          <a:xfrm>
            <a:off x="703334" y="2420440"/>
            <a:ext cx="300212" cy="279666"/>
          </a:xfrm>
          <a:prstGeom prst="rect">
            <a:avLst/>
          </a:prstGeom>
        </p:spPr>
      </p:pic>
      <p:grpSp>
        <p:nvGrpSpPr>
          <p:cNvPr id="35" name="组合 34">
            <a:extLst>
              <a:ext uri="{FF2B5EF4-FFF2-40B4-BE49-F238E27FC236}">
                <a16:creationId xmlns:a16="http://schemas.microsoft.com/office/drawing/2014/main" id="{5113F335-83AE-7AFF-B0FD-36750CA59C70}"/>
              </a:ext>
            </a:extLst>
          </p:cNvPr>
          <p:cNvGrpSpPr/>
          <p:nvPr/>
        </p:nvGrpSpPr>
        <p:grpSpPr>
          <a:xfrm>
            <a:off x="190500" y="3047554"/>
            <a:ext cx="1325880" cy="1226820"/>
            <a:chOff x="190500" y="3131344"/>
            <a:chExt cx="1325880" cy="1226820"/>
          </a:xfrm>
        </p:grpSpPr>
        <p:sp>
          <p:nvSpPr>
            <p:cNvPr id="15" name="矩形 14">
              <a:extLst>
                <a:ext uri="{FF2B5EF4-FFF2-40B4-BE49-F238E27FC236}">
                  <a16:creationId xmlns:a16="http://schemas.microsoft.com/office/drawing/2014/main" id="{96CFEAFA-529A-52CD-80F1-4A74EA8F1C80}"/>
                </a:ext>
              </a:extLst>
            </p:cNvPr>
            <p:cNvSpPr/>
            <p:nvPr/>
          </p:nvSpPr>
          <p:spPr>
            <a:xfrm>
              <a:off x="190500" y="3131344"/>
              <a:ext cx="1325880" cy="1226820"/>
            </a:xfrm>
            <a:prstGeom prst="rect">
              <a:avLst/>
            </a:prstGeom>
            <a:solidFill>
              <a:schemeClr val="bg1"/>
            </a:solidFill>
            <a:ln w="127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连接符 18">
              <a:extLst>
                <a:ext uri="{FF2B5EF4-FFF2-40B4-BE49-F238E27FC236}">
                  <a16:creationId xmlns:a16="http://schemas.microsoft.com/office/drawing/2014/main" id="{D6F81FD7-953D-1EBA-F955-D033395164CE}"/>
                </a:ext>
              </a:extLst>
            </p:cNvPr>
            <p:cNvCxnSpPr>
              <a:cxnSpLocks/>
            </p:cNvCxnSpPr>
            <p:nvPr/>
          </p:nvCxnSpPr>
          <p:spPr>
            <a:xfrm>
              <a:off x="198120" y="3949066"/>
              <a:ext cx="13182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10AC330E-D3E0-C17E-95B6-9DC28222721B}"/>
                </a:ext>
              </a:extLst>
            </p:cNvPr>
            <p:cNvCxnSpPr>
              <a:cxnSpLocks/>
            </p:cNvCxnSpPr>
            <p:nvPr/>
          </p:nvCxnSpPr>
          <p:spPr>
            <a:xfrm>
              <a:off x="198120" y="3539967"/>
              <a:ext cx="13182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3943EE6F-7DE1-4932-A60E-D20BB1D71CF5}"/>
                </a:ext>
              </a:extLst>
            </p:cNvPr>
            <p:cNvCxnSpPr>
              <a:cxnSpLocks/>
            </p:cNvCxnSpPr>
            <p:nvPr/>
          </p:nvCxnSpPr>
          <p:spPr>
            <a:xfrm flipV="1">
              <a:off x="632460" y="3131344"/>
              <a:ext cx="0" cy="122682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8FBC500E-5A4C-75ED-FD33-54627F7C82A4}"/>
                </a:ext>
              </a:extLst>
            </p:cNvPr>
            <p:cNvCxnSpPr>
              <a:cxnSpLocks/>
            </p:cNvCxnSpPr>
            <p:nvPr/>
          </p:nvCxnSpPr>
          <p:spPr>
            <a:xfrm flipV="1">
              <a:off x="1074420" y="3131344"/>
              <a:ext cx="0" cy="1226820"/>
            </a:xfrm>
            <a:prstGeom prst="line">
              <a:avLst/>
            </a:prstGeom>
            <a:ln w="12700"/>
          </p:spPr>
          <p:style>
            <a:lnRef idx="1">
              <a:schemeClr val="accent1"/>
            </a:lnRef>
            <a:fillRef idx="0">
              <a:schemeClr val="accent1"/>
            </a:fillRef>
            <a:effectRef idx="0">
              <a:schemeClr val="accent1"/>
            </a:effectRef>
            <a:fontRef idx="minor">
              <a:schemeClr val="tx1"/>
            </a:fontRef>
          </p:style>
        </p:cxnSp>
      </p:grpSp>
      <p:cxnSp>
        <p:nvCxnSpPr>
          <p:cNvPr id="34" name="直接箭头连接符 33">
            <a:extLst>
              <a:ext uri="{FF2B5EF4-FFF2-40B4-BE49-F238E27FC236}">
                <a16:creationId xmlns:a16="http://schemas.microsoft.com/office/drawing/2014/main" id="{6C7C0EE9-D1FB-B6AD-8E01-4EFDB1DB746F}"/>
              </a:ext>
            </a:extLst>
          </p:cNvPr>
          <p:cNvCxnSpPr>
            <a:cxnSpLocks/>
            <a:stCxn id="15" idx="0"/>
            <a:endCxn id="14" idx="2"/>
          </p:cNvCxnSpPr>
          <p:nvPr/>
        </p:nvCxnSpPr>
        <p:spPr>
          <a:xfrm flipV="1">
            <a:off x="853440" y="2700106"/>
            <a:ext cx="0" cy="34744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a:extLst>
              <a:ext uri="{FF2B5EF4-FFF2-40B4-BE49-F238E27FC236}">
                <a16:creationId xmlns:a16="http://schemas.microsoft.com/office/drawing/2014/main" id="{3C9C57FD-6771-D5B4-8B43-F03CA744D5D0}"/>
              </a:ext>
            </a:extLst>
          </p:cNvPr>
          <p:cNvCxnSpPr>
            <a:cxnSpLocks/>
          </p:cNvCxnSpPr>
          <p:nvPr/>
        </p:nvCxnSpPr>
        <p:spPr>
          <a:xfrm>
            <a:off x="1154430" y="2560273"/>
            <a:ext cx="512834" cy="0"/>
          </a:xfrm>
          <a:prstGeom prst="straightConnector1">
            <a:avLst/>
          </a:prstGeom>
          <a:ln w="190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grpSp>
        <p:nvGrpSpPr>
          <p:cNvPr id="41" name="组合 40">
            <a:extLst>
              <a:ext uri="{FF2B5EF4-FFF2-40B4-BE49-F238E27FC236}">
                <a16:creationId xmlns:a16="http://schemas.microsoft.com/office/drawing/2014/main" id="{46645A10-2755-B0B8-943E-E5DEE2B94720}"/>
              </a:ext>
            </a:extLst>
          </p:cNvPr>
          <p:cNvGrpSpPr/>
          <p:nvPr/>
        </p:nvGrpSpPr>
        <p:grpSpPr>
          <a:xfrm>
            <a:off x="1931670" y="1333453"/>
            <a:ext cx="1325880" cy="1226820"/>
            <a:chOff x="190500" y="3131344"/>
            <a:chExt cx="1325880" cy="1226820"/>
          </a:xfrm>
          <a:solidFill>
            <a:schemeClr val="accent2"/>
          </a:solidFill>
        </p:grpSpPr>
        <p:sp>
          <p:nvSpPr>
            <p:cNvPr id="42" name="矩形 41">
              <a:extLst>
                <a:ext uri="{FF2B5EF4-FFF2-40B4-BE49-F238E27FC236}">
                  <a16:creationId xmlns:a16="http://schemas.microsoft.com/office/drawing/2014/main" id="{9124DE68-9469-E6E1-CE33-B359D36BCB5C}"/>
                </a:ext>
              </a:extLst>
            </p:cNvPr>
            <p:cNvSpPr/>
            <p:nvPr/>
          </p:nvSpPr>
          <p:spPr>
            <a:xfrm>
              <a:off x="190500" y="3131344"/>
              <a:ext cx="1325880" cy="1226820"/>
            </a:xfrm>
            <a:prstGeom prst="rect">
              <a:avLst/>
            </a:prstGeom>
            <a:grpFill/>
            <a:ln w="19050">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3" name="直接连接符 42">
              <a:extLst>
                <a:ext uri="{FF2B5EF4-FFF2-40B4-BE49-F238E27FC236}">
                  <a16:creationId xmlns:a16="http://schemas.microsoft.com/office/drawing/2014/main" id="{D3421880-7A45-78A0-6E30-B9E49B6DB0C9}"/>
                </a:ext>
              </a:extLst>
            </p:cNvPr>
            <p:cNvCxnSpPr>
              <a:cxnSpLocks/>
            </p:cNvCxnSpPr>
            <p:nvPr/>
          </p:nvCxnSpPr>
          <p:spPr>
            <a:xfrm>
              <a:off x="198120" y="3949066"/>
              <a:ext cx="1318260" cy="0"/>
            </a:xfrm>
            <a:prstGeom prst="line">
              <a:avLst/>
            </a:prstGeom>
            <a:grpFill/>
            <a:ln w="1905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40CC254A-B4D7-1021-511F-41B2E1F2DAE5}"/>
                </a:ext>
              </a:extLst>
            </p:cNvPr>
            <p:cNvCxnSpPr>
              <a:cxnSpLocks/>
            </p:cNvCxnSpPr>
            <p:nvPr/>
          </p:nvCxnSpPr>
          <p:spPr>
            <a:xfrm>
              <a:off x="198120" y="3539967"/>
              <a:ext cx="1318260" cy="0"/>
            </a:xfrm>
            <a:prstGeom prst="line">
              <a:avLst/>
            </a:prstGeom>
            <a:grpFill/>
            <a:ln w="1905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9DF7BD99-EEE8-0959-9B55-58E8E5D7A5C5}"/>
                </a:ext>
              </a:extLst>
            </p:cNvPr>
            <p:cNvCxnSpPr>
              <a:cxnSpLocks/>
            </p:cNvCxnSpPr>
            <p:nvPr/>
          </p:nvCxnSpPr>
          <p:spPr>
            <a:xfrm flipV="1">
              <a:off x="632460" y="3131344"/>
              <a:ext cx="0" cy="1226820"/>
            </a:xfrm>
            <a:prstGeom prst="line">
              <a:avLst/>
            </a:prstGeom>
            <a:grpFill/>
            <a:ln w="1905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28DD4985-2ADC-694C-5FD2-45170BCB04AD}"/>
                </a:ext>
              </a:extLst>
            </p:cNvPr>
            <p:cNvCxnSpPr>
              <a:cxnSpLocks/>
            </p:cNvCxnSpPr>
            <p:nvPr/>
          </p:nvCxnSpPr>
          <p:spPr>
            <a:xfrm flipV="1">
              <a:off x="1074420" y="3131344"/>
              <a:ext cx="0" cy="1226820"/>
            </a:xfrm>
            <a:prstGeom prst="line">
              <a:avLst/>
            </a:prstGeom>
            <a:grpFill/>
            <a:ln w="1905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grpSp>
      <p:sp>
        <p:nvSpPr>
          <p:cNvPr id="47" name="文本框 46">
            <a:extLst>
              <a:ext uri="{FF2B5EF4-FFF2-40B4-BE49-F238E27FC236}">
                <a16:creationId xmlns:a16="http://schemas.microsoft.com/office/drawing/2014/main" id="{F775A5BA-3E2E-2D52-B3A5-43E274118B91}"/>
              </a:ext>
            </a:extLst>
          </p:cNvPr>
          <p:cNvSpPr txBox="1"/>
          <p:nvPr/>
        </p:nvSpPr>
        <p:spPr>
          <a:xfrm>
            <a:off x="1996177" y="1387486"/>
            <a:ext cx="369569" cy="300082"/>
          </a:xfrm>
          <a:prstGeom prst="rect">
            <a:avLst/>
          </a:prstGeom>
          <a:solidFill>
            <a:schemeClr val="accent2"/>
          </a:solidFill>
          <a:ln>
            <a:noFill/>
          </a:ln>
        </p:spPr>
        <p:txBody>
          <a:bodyPr wrap="square" rtlCol="0">
            <a:spAutoFit/>
          </a:bodyPr>
          <a:lstStyle/>
          <a:p>
            <a:r>
              <a:rPr lang="en-US" altLang="zh-CN"/>
              <a:t>2</a:t>
            </a:r>
            <a:endParaRPr lang="zh-CN" altLang="en-US"/>
          </a:p>
        </p:txBody>
      </p:sp>
      <p:sp>
        <p:nvSpPr>
          <p:cNvPr id="48" name="文本框 47">
            <a:extLst>
              <a:ext uri="{FF2B5EF4-FFF2-40B4-BE49-F238E27FC236}">
                <a16:creationId xmlns:a16="http://schemas.microsoft.com/office/drawing/2014/main" id="{89AAF116-C34D-1F86-6B53-87F8E0D1E3E1}"/>
              </a:ext>
            </a:extLst>
          </p:cNvPr>
          <p:cNvSpPr txBox="1"/>
          <p:nvPr/>
        </p:nvSpPr>
        <p:spPr>
          <a:xfrm>
            <a:off x="2438138" y="1387486"/>
            <a:ext cx="369569" cy="300082"/>
          </a:xfrm>
          <a:prstGeom prst="rect">
            <a:avLst/>
          </a:prstGeom>
          <a:solidFill>
            <a:schemeClr val="accent2"/>
          </a:solidFill>
          <a:ln>
            <a:noFill/>
          </a:ln>
        </p:spPr>
        <p:txBody>
          <a:bodyPr wrap="square" rtlCol="0">
            <a:spAutoFit/>
          </a:bodyPr>
          <a:lstStyle/>
          <a:p>
            <a:r>
              <a:rPr lang="en-US" altLang="zh-CN"/>
              <a:t>3</a:t>
            </a:r>
            <a:endParaRPr lang="zh-CN" altLang="en-US"/>
          </a:p>
        </p:txBody>
      </p:sp>
      <p:sp>
        <p:nvSpPr>
          <p:cNvPr id="49" name="文本框 48">
            <a:extLst>
              <a:ext uri="{FF2B5EF4-FFF2-40B4-BE49-F238E27FC236}">
                <a16:creationId xmlns:a16="http://schemas.microsoft.com/office/drawing/2014/main" id="{D41008F5-745A-9D7D-B974-1CBCFFF2C93E}"/>
              </a:ext>
            </a:extLst>
          </p:cNvPr>
          <p:cNvSpPr txBox="1"/>
          <p:nvPr/>
        </p:nvSpPr>
        <p:spPr>
          <a:xfrm>
            <a:off x="2851785" y="1387486"/>
            <a:ext cx="369569" cy="300082"/>
          </a:xfrm>
          <a:prstGeom prst="rect">
            <a:avLst/>
          </a:prstGeom>
          <a:solidFill>
            <a:schemeClr val="accent2"/>
          </a:solidFill>
          <a:ln>
            <a:noFill/>
          </a:ln>
        </p:spPr>
        <p:txBody>
          <a:bodyPr wrap="square" rtlCol="0">
            <a:spAutoFit/>
          </a:bodyPr>
          <a:lstStyle/>
          <a:p>
            <a:r>
              <a:rPr lang="en-US" altLang="zh-CN"/>
              <a:t>1</a:t>
            </a:r>
            <a:endParaRPr lang="zh-CN" altLang="en-US"/>
          </a:p>
        </p:txBody>
      </p:sp>
      <p:sp>
        <p:nvSpPr>
          <p:cNvPr id="50" name="文本框 49">
            <a:extLst>
              <a:ext uri="{FF2B5EF4-FFF2-40B4-BE49-F238E27FC236}">
                <a16:creationId xmlns:a16="http://schemas.microsoft.com/office/drawing/2014/main" id="{64368B9B-84DC-190D-F8D3-7CA34ED1EC70}"/>
              </a:ext>
            </a:extLst>
          </p:cNvPr>
          <p:cNvSpPr txBox="1"/>
          <p:nvPr/>
        </p:nvSpPr>
        <p:spPr>
          <a:xfrm>
            <a:off x="1996177" y="1799974"/>
            <a:ext cx="369569" cy="300082"/>
          </a:xfrm>
          <a:prstGeom prst="rect">
            <a:avLst/>
          </a:prstGeom>
          <a:solidFill>
            <a:schemeClr val="accent2"/>
          </a:solidFill>
          <a:ln>
            <a:noFill/>
          </a:ln>
        </p:spPr>
        <p:txBody>
          <a:bodyPr wrap="square" rtlCol="0">
            <a:spAutoFit/>
          </a:bodyPr>
          <a:lstStyle/>
          <a:p>
            <a:r>
              <a:rPr lang="en-US" altLang="zh-CN"/>
              <a:t>1</a:t>
            </a:r>
            <a:endParaRPr lang="zh-CN" altLang="en-US"/>
          </a:p>
        </p:txBody>
      </p:sp>
      <p:sp>
        <p:nvSpPr>
          <p:cNvPr id="51" name="文本框 50">
            <a:extLst>
              <a:ext uri="{FF2B5EF4-FFF2-40B4-BE49-F238E27FC236}">
                <a16:creationId xmlns:a16="http://schemas.microsoft.com/office/drawing/2014/main" id="{482A8652-1827-0AB0-9A2C-0DC899C17012}"/>
              </a:ext>
            </a:extLst>
          </p:cNvPr>
          <p:cNvSpPr txBox="1"/>
          <p:nvPr/>
        </p:nvSpPr>
        <p:spPr>
          <a:xfrm>
            <a:off x="2438138" y="1799974"/>
            <a:ext cx="369569" cy="300082"/>
          </a:xfrm>
          <a:prstGeom prst="rect">
            <a:avLst/>
          </a:prstGeom>
          <a:solidFill>
            <a:schemeClr val="accent2"/>
          </a:solidFill>
          <a:ln>
            <a:noFill/>
          </a:ln>
        </p:spPr>
        <p:txBody>
          <a:bodyPr wrap="square" rtlCol="0">
            <a:spAutoFit/>
          </a:bodyPr>
          <a:lstStyle/>
          <a:p>
            <a:r>
              <a:rPr lang="en-US" altLang="zh-CN"/>
              <a:t>8</a:t>
            </a:r>
            <a:endParaRPr lang="zh-CN" altLang="en-US"/>
          </a:p>
        </p:txBody>
      </p:sp>
      <p:sp>
        <p:nvSpPr>
          <p:cNvPr id="52" name="文本框 51">
            <a:extLst>
              <a:ext uri="{FF2B5EF4-FFF2-40B4-BE49-F238E27FC236}">
                <a16:creationId xmlns:a16="http://schemas.microsoft.com/office/drawing/2014/main" id="{3B5F3577-2F1F-BBF6-D82A-A8E070A7897E}"/>
              </a:ext>
            </a:extLst>
          </p:cNvPr>
          <p:cNvSpPr txBox="1"/>
          <p:nvPr/>
        </p:nvSpPr>
        <p:spPr>
          <a:xfrm>
            <a:off x="2851785" y="1799974"/>
            <a:ext cx="369569" cy="300082"/>
          </a:xfrm>
          <a:prstGeom prst="rect">
            <a:avLst/>
          </a:prstGeom>
          <a:solidFill>
            <a:schemeClr val="accent2"/>
          </a:solidFill>
          <a:ln>
            <a:noFill/>
          </a:ln>
        </p:spPr>
        <p:txBody>
          <a:bodyPr wrap="square" rtlCol="0">
            <a:spAutoFit/>
          </a:bodyPr>
          <a:lstStyle/>
          <a:p>
            <a:r>
              <a:rPr lang="en-US" altLang="zh-CN"/>
              <a:t>5</a:t>
            </a:r>
            <a:endParaRPr lang="zh-CN" altLang="en-US"/>
          </a:p>
        </p:txBody>
      </p:sp>
      <p:sp>
        <p:nvSpPr>
          <p:cNvPr id="53" name="文本框 52">
            <a:extLst>
              <a:ext uri="{FF2B5EF4-FFF2-40B4-BE49-F238E27FC236}">
                <a16:creationId xmlns:a16="http://schemas.microsoft.com/office/drawing/2014/main" id="{5A461342-6BA0-D31B-8DD3-9942BD3C369D}"/>
              </a:ext>
            </a:extLst>
          </p:cNvPr>
          <p:cNvSpPr txBox="1"/>
          <p:nvPr/>
        </p:nvSpPr>
        <p:spPr>
          <a:xfrm>
            <a:off x="1996177" y="2202295"/>
            <a:ext cx="369569" cy="300082"/>
          </a:xfrm>
          <a:prstGeom prst="rect">
            <a:avLst/>
          </a:prstGeom>
          <a:solidFill>
            <a:schemeClr val="accent2"/>
          </a:solidFill>
          <a:ln>
            <a:noFill/>
          </a:ln>
        </p:spPr>
        <p:txBody>
          <a:bodyPr wrap="square" rtlCol="0">
            <a:spAutoFit/>
          </a:bodyPr>
          <a:lstStyle/>
          <a:p>
            <a:r>
              <a:rPr lang="en-US" altLang="zh-CN"/>
              <a:t>2</a:t>
            </a:r>
            <a:endParaRPr lang="zh-CN" altLang="en-US"/>
          </a:p>
        </p:txBody>
      </p:sp>
      <p:sp>
        <p:nvSpPr>
          <p:cNvPr id="54" name="文本框 53">
            <a:extLst>
              <a:ext uri="{FF2B5EF4-FFF2-40B4-BE49-F238E27FC236}">
                <a16:creationId xmlns:a16="http://schemas.microsoft.com/office/drawing/2014/main" id="{A75FE855-9ECB-E7D1-DC8F-179E1DC7E25B}"/>
              </a:ext>
            </a:extLst>
          </p:cNvPr>
          <p:cNvSpPr txBox="1"/>
          <p:nvPr/>
        </p:nvSpPr>
        <p:spPr>
          <a:xfrm>
            <a:off x="2438138" y="2202295"/>
            <a:ext cx="369569" cy="300082"/>
          </a:xfrm>
          <a:prstGeom prst="rect">
            <a:avLst/>
          </a:prstGeom>
          <a:solidFill>
            <a:schemeClr val="accent2"/>
          </a:solidFill>
          <a:ln>
            <a:noFill/>
          </a:ln>
        </p:spPr>
        <p:txBody>
          <a:bodyPr wrap="square" rtlCol="0">
            <a:spAutoFit/>
          </a:bodyPr>
          <a:lstStyle/>
          <a:p>
            <a:r>
              <a:rPr lang="en-US" altLang="zh-CN"/>
              <a:t>3</a:t>
            </a:r>
            <a:endParaRPr lang="zh-CN" altLang="en-US"/>
          </a:p>
        </p:txBody>
      </p:sp>
      <p:sp>
        <p:nvSpPr>
          <p:cNvPr id="55" name="文本框 54">
            <a:extLst>
              <a:ext uri="{FF2B5EF4-FFF2-40B4-BE49-F238E27FC236}">
                <a16:creationId xmlns:a16="http://schemas.microsoft.com/office/drawing/2014/main" id="{5AEB9DE0-09E2-CBCA-C4E4-9F3B8FC91E7F}"/>
              </a:ext>
            </a:extLst>
          </p:cNvPr>
          <p:cNvSpPr txBox="1"/>
          <p:nvPr/>
        </p:nvSpPr>
        <p:spPr>
          <a:xfrm>
            <a:off x="2851785" y="2202295"/>
            <a:ext cx="369569" cy="300082"/>
          </a:xfrm>
          <a:prstGeom prst="rect">
            <a:avLst/>
          </a:prstGeom>
          <a:solidFill>
            <a:schemeClr val="accent2"/>
          </a:solidFill>
          <a:ln>
            <a:noFill/>
          </a:ln>
        </p:spPr>
        <p:txBody>
          <a:bodyPr wrap="square" rtlCol="0">
            <a:spAutoFit/>
          </a:bodyPr>
          <a:lstStyle/>
          <a:p>
            <a:r>
              <a:rPr lang="en-US" altLang="zh-CN"/>
              <a:t>2</a:t>
            </a:r>
            <a:endParaRPr lang="zh-CN" altLang="en-US"/>
          </a:p>
        </p:txBody>
      </p:sp>
      <p:grpSp>
        <p:nvGrpSpPr>
          <p:cNvPr id="56" name="组合 55">
            <a:extLst>
              <a:ext uri="{FF2B5EF4-FFF2-40B4-BE49-F238E27FC236}">
                <a16:creationId xmlns:a16="http://schemas.microsoft.com/office/drawing/2014/main" id="{73C1E6F6-AF9E-DCF8-4834-B606A631BA2D}"/>
              </a:ext>
            </a:extLst>
          </p:cNvPr>
          <p:cNvGrpSpPr/>
          <p:nvPr/>
        </p:nvGrpSpPr>
        <p:grpSpPr>
          <a:xfrm>
            <a:off x="3627119" y="1333453"/>
            <a:ext cx="1325880" cy="1226820"/>
            <a:chOff x="190500" y="3131344"/>
            <a:chExt cx="1325880" cy="1226820"/>
          </a:xfrm>
          <a:solidFill>
            <a:schemeClr val="accent6"/>
          </a:solidFill>
        </p:grpSpPr>
        <p:sp>
          <p:nvSpPr>
            <p:cNvPr id="57" name="矩形 56">
              <a:extLst>
                <a:ext uri="{FF2B5EF4-FFF2-40B4-BE49-F238E27FC236}">
                  <a16:creationId xmlns:a16="http://schemas.microsoft.com/office/drawing/2014/main" id="{BA1D3512-8E80-F558-F1CA-7A908B454855}"/>
                </a:ext>
              </a:extLst>
            </p:cNvPr>
            <p:cNvSpPr/>
            <p:nvPr/>
          </p:nvSpPr>
          <p:spPr>
            <a:xfrm>
              <a:off x="190500" y="3131344"/>
              <a:ext cx="1325880" cy="1226820"/>
            </a:xfrm>
            <a:prstGeom prst="rect">
              <a:avLst/>
            </a:prstGeom>
            <a:grpFill/>
            <a:ln w="19050">
              <a:solidFill>
                <a:schemeClr val="accent6">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8" name="直接连接符 57">
              <a:extLst>
                <a:ext uri="{FF2B5EF4-FFF2-40B4-BE49-F238E27FC236}">
                  <a16:creationId xmlns:a16="http://schemas.microsoft.com/office/drawing/2014/main" id="{798B0A4E-D1CE-7741-2BA5-FAA40093D9CE}"/>
                </a:ext>
              </a:extLst>
            </p:cNvPr>
            <p:cNvCxnSpPr>
              <a:cxnSpLocks/>
            </p:cNvCxnSpPr>
            <p:nvPr/>
          </p:nvCxnSpPr>
          <p:spPr>
            <a:xfrm>
              <a:off x="198120" y="3949066"/>
              <a:ext cx="1318260" cy="0"/>
            </a:xfrm>
            <a:prstGeom prst="line">
              <a:avLst/>
            </a:prstGeom>
            <a:grpFill/>
            <a:ln w="19050">
              <a:solidFill>
                <a:schemeClr val="accent6">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A999150A-9F9E-D762-B8C2-0CE2CAFDECFF}"/>
                </a:ext>
              </a:extLst>
            </p:cNvPr>
            <p:cNvCxnSpPr>
              <a:cxnSpLocks/>
            </p:cNvCxnSpPr>
            <p:nvPr/>
          </p:nvCxnSpPr>
          <p:spPr>
            <a:xfrm>
              <a:off x="198120" y="3539967"/>
              <a:ext cx="1318260" cy="0"/>
            </a:xfrm>
            <a:prstGeom prst="line">
              <a:avLst/>
            </a:prstGeom>
            <a:grpFill/>
            <a:ln w="19050">
              <a:solidFill>
                <a:schemeClr val="accent6">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88BAC84F-706A-BCDB-C4D0-B7AF886A489D}"/>
                </a:ext>
              </a:extLst>
            </p:cNvPr>
            <p:cNvCxnSpPr>
              <a:cxnSpLocks/>
            </p:cNvCxnSpPr>
            <p:nvPr/>
          </p:nvCxnSpPr>
          <p:spPr>
            <a:xfrm flipV="1">
              <a:off x="632460" y="3131344"/>
              <a:ext cx="0" cy="1226820"/>
            </a:xfrm>
            <a:prstGeom prst="line">
              <a:avLst/>
            </a:prstGeom>
            <a:grpFill/>
            <a:ln w="19050">
              <a:solidFill>
                <a:schemeClr val="accent6">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94F2808D-D1E9-C2C4-57BC-27754DCD7B28}"/>
                </a:ext>
              </a:extLst>
            </p:cNvPr>
            <p:cNvCxnSpPr>
              <a:cxnSpLocks/>
            </p:cNvCxnSpPr>
            <p:nvPr/>
          </p:nvCxnSpPr>
          <p:spPr>
            <a:xfrm flipV="1">
              <a:off x="1074420" y="3131344"/>
              <a:ext cx="0" cy="1226820"/>
            </a:xfrm>
            <a:prstGeom prst="line">
              <a:avLst/>
            </a:prstGeom>
            <a:grpFill/>
            <a:ln w="19050">
              <a:solidFill>
                <a:schemeClr val="accent6">
                  <a:lumMod val="20000"/>
                  <a:lumOff val="80000"/>
                </a:schemeClr>
              </a:solidFill>
            </a:ln>
          </p:spPr>
          <p:style>
            <a:lnRef idx="1">
              <a:schemeClr val="accent1"/>
            </a:lnRef>
            <a:fillRef idx="0">
              <a:schemeClr val="accent1"/>
            </a:fillRef>
            <a:effectRef idx="0">
              <a:schemeClr val="accent1"/>
            </a:effectRef>
            <a:fontRef idx="minor">
              <a:schemeClr val="tx1"/>
            </a:fontRef>
          </p:style>
        </p:cxnSp>
      </p:grpSp>
      <p:sp>
        <p:nvSpPr>
          <p:cNvPr id="62" name="文本框 61">
            <a:extLst>
              <a:ext uri="{FF2B5EF4-FFF2-40B4-BE49-F238E27FC236}">
                <a16:creationId xmlns:a16="http://schemas.microsoft.com/office/drawing/2014/main" id="{FA25FC8B-1549-D096-0B08-355D0B719F9E}"/>
              </a:ext>
            </a:extLst>
          </p:cNvPr>
          <p:cNvSpPr txBox="1"/>
          <p:nvPr/>
        </p:nvSpPr>
        <p:spPr>
          <a:xfrm>
            <a:off x="3691626" y="1387486"/>
            <a:ext cx="369569" cy="300082"/>
          </a:xfrm>
          <a:prstGeom prst="rect">
            <a:avLst/>
          </a:prstGeom>
          <a:solidFill>
            <a:schemeClr val="accent6"/>
          </a:solidFill>
          <a:ln>
            <a:noFill/>
          </a:ln>
        </p:spPr>
        <p:txBody>
          <a:bodyPr wrap="square" rtlCol="0">
            <a:spAutoFit/>
          </a:bodyPr>
          <a:lstStyle/>
          <a:p>
            <a:r>
              <a:rPr lang="en-US" altLang="zh-CN"/>
              <a:t>1</a:t>
            </a:r>
            <a:endParaRPr lang="zh-CN" altLang="en-US"/>
          </a:p>
        </p:txBody>
      </p:sp>
      <p:sp>
        <p:nvSpPr>
          <p:cNvPr id="63" name="文本框 62">
            <a:extLst>
              <a:ext uri="{FF2B5EF4-FFF2-40B4-BE49-F238E27FC236}">
                <a16:creationId xmlns:a16="http://schemas.microsoft.com/office/drawing/2014/main" id="{920EB862-D9DD-C640-1770-B16DE5AFFB90}"/>
              </a:ext>
            </a:extLst>
          </p:cNvPr>
          <p:cNvSpPr txBox="1"/>
          <p:nvPr/>
        </p:nvSpPr>
        <p:spPr>
          <a:xfrm>
            <a:off x="4133587" y="1387486"/>
            <a:ext cx="369569" cy="300082"/>
          </a:xfrm>
          <a:prstGeom prst="rect">
            <a:avLst/>
          </a:prstGeom>
          <a:solidFill>
            <a:schemeClr val="accent6"/>
          </a:solidFill>
          <a:ln>
            <a:noFill/>
          </a:ln>
        </p:spPr>
        <p:txBody>
          <a:bodyPr wrap="square" rtlCol="0">
            <a:spAutoFit/>
          </a:bodyPr>
          <a:lstStyle/>
          <a:p>
            <a:r>
              <a:rPr lang="en-US" altLang="zh-CN"/>
              <a:t>3</a:t>
            </a:r>
            <a:endParaRPr lang="zh-CN" altLang="en-US"/>
          </a:p>
        </p:txBody>
      </p:sp>
      <p:sp>
        <p:nvSpPr>
          <p:cNvPr id="64" name="文本框 63">
            <a:extLst>
              <a:ext uri="{FF2B5EF4-FFF2-40B4-BE49-F238E27FC236}">
                <a16:creationId xmlns:a16="http://schemas.microsoft.com/office/drawing/2014/main" id="{511B3EB0-F19E-F9A3-4B0A-2F3E8C5347D1}"/>
              </a:ext>
            </a:extLst>
          </p:cNvPr>
          <p:cNvSpPr txBox="1"/>
          <p:nvPr/>
        </p:nvSpPr>
        <p:spPr>
          <a:xfrm>
            <a:off x="4547234" y="1387486"/>
            <a:ext cx="369569" cy="300082"/>
          </a:xfrm>
          <a:prstGeom prst="rect">
            <a:avLst/>
          </a:prstGeom>
          <a:solidFill>
            <a:schemeClr val="accent6"/>
          </a:solidFill>
          <a:ln>
            <a:noFill/>
          </a:ln>
        </p:spPr>
        <p:txBody>
          <a:bodyPr wrap="square" rtlCol="0">
            <a:spAutoFit/>
          </a:bodyPr>
          <a:lstStyle/>
          <a:p>
            <a:r>
              <a:rPr lang="en-US" altLang="zh-CN"/>
              <a:t>8</a:t>
            </a:r>
            <a:endParaRPr lang="zh-CN" altLang="en-US"/>
          </a:p>
        </p:txBody>
      </p:sp>
      <p:sp>
        <p:nvSpPr>
          <p:cNvPr id="65" name="文本框 64">
            <a:extLst>
              <a:ext uri="{FF2B5EF4-FFF2-40B4-BE49-F238E27FC236}">
                <a16:creationId xmlns:a16="http://schemas.microsoft.com/office/drawing/2014/main" id="{FE1AEAEA-8EC2-CCED-4181-4BC5E39DA31E}"/>
              </a:ext>
            </a:extLst>
          </p:cNvPr>
          <p:cNvSpPr txBox="1"/>
          <p:nvPr/>
        </p:nvSpPr>
        <p:spPr>
          <a:xfrm>
            <a:off x="3691626" y="1799974"/>
            <a:ext cx="369569" cy="300082"/>
          </a:xfrm>
          <a:prstGeom prst="rect">
            <a:avLst/>
          </a:prstGeom>
          <a:solidFill>
            <a:schemeClr val="accent6"/>
          </a:solidFill>
          <a:ln>
            <a:noFill/>
          </a:ln>
        </p:spPr>
        <p:txBody>
          <a:bodyPr wrap="square" rtlCol="0">
            <a:spAutoFit/>
          </a:bodyPr>
          <a:lstStyle/>
          <a:p>
            <a:r>
              <a:rPr lang="en-US" altLang="zh-CN"/>
              <a:t>7</a:t>
            </a:r>
            <a:endParaRPr lang="zh-CN" altLang="en-US"/>
          </a:p>
        </p:txBody>
      </p:sp>
      <p:sp>
        <p:nvSpPr>
          <p:cNvPr id="66" name="文本框 65">
            <a:extLst>
              <a:ext uri="{FF2B5EF4-FFF2-40B4-BE49-F238E27FC236}">
                <a16:creationId xmlns:a16="http://schemas.microsoft.com/office/drawing/2014/main" id="{792E8653-1AAF-BFF9-7BDF-9EE0F6743A66}"/>
              </a:ext>
            </a:extLst>
          </p:cNvPr>
          <p:cNvSpPr txBox="1"/>
          <p:nvPr/>
        </p:nvSpPr>
        <p:spPr>
          <a:xfrm>
            <a:off x="4133587" y="1799974"/>
            <a:ext cx="369569" cy="300082"/>
          </a:xfrm>
          <a:prstGeom prst="rect">
            <a:avLst/>
          </a:prstGeom>
          <a:solidFill>
            <a:schemeClr val="accent6"/>
          </a:solidFill>
          <a:ln>
            <a:noFill/>
          </a:ln>
        </p:spPr>
        <p:txBody>
          <a:bodyPr wrap="square" rtlCol="0">
            <a:spAutoFit/>
          </a:bodyPr>
          <a:lstStyle/>
          <a:p>
            <a:r>
              <a:rPr lang="en-US" altLang="zh-CN"/>
              <a:t>8</a:t>
            </a:r>
            <a:endParaRPr lang="zh-CN" altLang="en-US"/>
          </a:p>
        </p:txBody>
      </p:sp>
      <p:sp>
        <p:nvSpPr>
          <p:cNvPr id="67" name="文本框 66">
            <a:extLst>
              <a:ext uri="{FF2B5EF4-FFF2-40B4-BE49-F238E27FC236}">
                <a16:creationId xmlns:a16="http://schemas.microsoft.com/office/drawing/2014/main" id="{1328FFFF-0EC0-B1F1-B3E4-9859FBA972D5}"/>
              </a:ext>
            </a:extLst>
          </p:cNvPr>
          <p:cNvSpPr txBox="1"/>
          <p:nvPr/>
        </p:nvSpPr>
        <p:spPr>
          <a:xfrm>
            <a:off x="4547234" y="1799974"/>
            <a:ext cx="369569" cy="300082"/>
          </a:xfrm>
          <a:prstGeom prst="rect">
            <a:avLst/>
          </a:prstGeom>
          <a:solidFill>
            <a:schemeClr val="accent6"/>
          </a:solidFill>
          <a:ln>
            <a:noFill/>
          </a:ln>
        </p:spPr>
        <p:txBody>
          <a:bodyPr wrap="square" rtlCol="0">
            <a:spAutoFit/>
          </a:bodyPr>
          <a:lstStyle/>
          <a:p>
            <a:r>
              <a:rPr lang="en-US" altLang="zh-CN"/>
              <a:t>4</a:t>
            </a:r>
            <a:endParaRPr lang="zh-CN" altLang="en-US"/>
          </a:p>
        </p:txBody>
      </p:sp>
      <p:sp>
        <p:nvSpPr>
          <p:cNvPr id="68" name="文本框 67">
            <a:extLst>
              <a:ext uri="{FF2B5EF4-FFF2-40B4-BE49-F238E27FC236}">
                <a16:creationId xmlns:a16="http://schemas.microsoft.com/office/drawing/2014/main" id="{5315BE4E-3FF8-12C6-64B2-10EC7EE85EC0}"/>
              </a:ext>
            </a:extLst>
          </p:cNvPr>
          <p:cNvSpPr txBox="1"/>
          <p:nvPr/>
        </p:nvSpPr>
        <p:spPr>
          <a:xfrm>
            <a:off x="3691626" y="2202295"/>
            <a:ext cx="369569" cy="300082"/>
          </a:xfrm>
          <a:prstGeom prst="rect">
            <a:avLst/>
          </a:prstGeom>
          <a:solidFill>
            <a:schemeClr val="accent6"/>
          </a:solidFill>
          <a:ln>
            <a:noFill/>
          </a:ln>
        </p:spPr>
        <p:txBody>
          <a:bodyPr wrap="square" rtlCol="0">
            <a:spAutoFit/>
          </a:bodyPr>
          <a:lstStyle/>
          <a:p>
            <a:r>
              <a:rPr lang="en-US" altLang="zh-CN"/>
              <a:t>3</a:t>
            </a:r>
            <a:endParaRPr lang="zh-CN" altLang="en-US"/>
          </a:p>
        </p:txBody>
      </p:sp>
      <p:sp>
        <p:nvSpPr>
          <p:cNvPr id="69" name="文本框 68">
            <a:extLst>
              <a:ext uri="{FF2B5EF4-FFF2-40B4-BE49-F238E27FC236}">
                <a16:creationId xmlns:a16="http://schemas.microsoft.com/office/drawing/2014/main" id="{997768E0-BC66-4AE7-9037-B8906BEF5ED4}"/>
              </a:ext>
            </a:extLst>
          </p:cNvPr>
          <p:cNvSpPr txBox="1"/>
          <p:nvPr/>
        </p:nvSpPr>
        <p:spPr>
          <a:xfrm>
            <a:off x="4133587" y="2202295"/>
            <a:ext cx="369569" cy="300082"/>
          </a:xfrm>
          <a:prstGeom prst="rect">
            <a:avLst/>
          </a:prstGeom>
          <a:solidFill>
            <a:schemeClr val="accent6"/>
          </a:solidFill>
          <a:ln>
            <a:noFill/>
          </a:ln>
        </p:spPr>
        <p:txBody>
          <a:bodyPr wrap="square" rtlCol="0">
            <a:spAutoFit/>
          </a:bodyPr>
          <a:lstStyle/>
          <a:p>
            <a:r>
              <a:rPr lang="en-US" altLang="zh-CN"/>
              <a:t>1</a:t>
            </a:r>
            <a:endParaRPr lang="zh-CN" altLang="en-US"/>
          </a:p>
        </p:txBody>
      </p:sp>
      <p:sp>
        <p:nvSpPr>
          <p:cNvPr id="70" name="文本框 69">
            <a:extLst>
              <a:ext uri="{FF2B5EF4-FFF2-40B4-BE49-F238E27FC236}">
                <a16:creationId xmlns:a16="http://schemas.microsoft.com/office/drawing/2014/main" id="{D825F15E-501A-5595-3BB9-C1195B7D4936}"/>
              </a:ext>
            </a:extLst>
          </p:cNvPr>
          <p:cNvSpPr txBox="1"/>
          <p:nvPr/>
        </p:nvSpPr>
        <p:spPr>
          <a:xfrm>
            <a:off x="4547234" y="2202295"/>
            <a:ext cx="369569" cy="300082"/>
          </a:xfrm>
          <a:prstGeom prst="rect">
            <a:avLst/>
          </a:prstGeom>
          <a:solidFill>
            <a:schemeClr val="accent6"/>
          </a:solidFill>
          <a:ln>
            <a:noFill/>
          </a:ln>
        </p:spPr>
        <p:txBody>
          <a:bodyPr wrap="square" rtlCol="0">
            <a:spAutoFit/>
          </a:bodyPr>
          <a:lstStyle/>
          <a:p>
            <a:r>
              <a:rPr lang="en-US" altLang="zh-CN"/>
              <a:t>2</a:t>
            </a:r>
            <a:endParaRPr lang="zh-CN" altLang="en-US"/>
          </a:p>
        </p:txBody>
      </p:sp>
      <p:cxnSp>
        <p:nvCxnSpPr>
          <p:cNvPr id="71" name="直接箭头连接符 70">
            <a:extLst>
              <a:ext uri="{FF2B5EF4-FFF2-40B4-BE49-F238E27FC236}">
                <a16:creationId xmlns:a16="http://schemas.microsoft.com/office/drawing/2014/main" id="{019FC69C-D546-8198-FBE6-935663859BCB}"/>
              </a:ext>
            </a:extLst>
          </p:cNvPr>
          <p:cNvCxnSpPr>
            <a:cxnSpLocks/>
          </p:cNvCxnSpPr>
          <p:nvPr/>
        </p:nvCxnSpPr>
        <p:spPr>
          <a:xfrm>
            <a:off x="2583180" y="2560273"/>
            <a:ext cx="0" cy="776103"/>
          </a:xfrm>
          <a:prstGeom prst="straightConnector1">
            <a:avLst/>
          </a:prstGeom>
          <a:ln w="190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3" name="矩形: 圆角 72">
            <a:extLst>
              <a:ext uri="{FF2B5EF4-FFF2-40B4-BE49-F238E27FC236}">
                <a16:creationId xmlns:a16="http://schemas.microsoft.com/office/drawing/2014/main" id="{EE471F76-68DD-43AE-DCFD-D42214E15840}"/>
              </a:ext>
            </a:extLst>
          </p:cNvPr>
          <p:cNvSpPr/>
          <p:nvPr/>
        </p:nvSpPr>
        <p:spPr>
          <a:xfrm>
            <a:off x="2125980" y="2757256"/>
            <a:ext cx="906779" cy="290298"/>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accent1"/>
                </a:solidFill>
              </a:rPr>
              <a:t>WTA</a:t>
            </a:r>
            <a:endParaRPr lang="zh-CN" altLang="en-US">
              <a:solidFill>
                <a:schemeClr val="accent1"/>
              </a:solidFill>
            </a:endParaRPr>
          </a:p>
        </p:txBody>
      </p:sp>
      <p:pic>
        <p:nvPicPr>
          <p:cNvPr id="74" name="图片 73">
            <a:extLst>
              <a:ext uri="{FF2B5EF4-FFF2-40B4-BE49-F238E27FC236}">
                <a16:creationId xmlns:a16="http://schemas.microsoft.com/office/drawing/2014/main" id="{01CB3DDF-B33D-E208-E13A-14E1A39122CB}"/>
              </a:ext>
            </a:extLst>
          </p:cNvPr>
          <p:cNvPicPr>
            <a:picLocks noChangeAspect="1"/>
          </p:cNvPicPr>
          <p:nvPr/>
        </p:nvPicPr>
        <p:blipFill>
          <a:blip r:embed="rId3"/>
          <a:stretch>
            <a:fillRect/>
          </a:stretch>
        </p:blipFill>
        <p:spPr>
          <a:xfrm>
            <a:off x="2429263" y="3336376"/>
            <a:ext cx="300212" cy="279666"/>
          </a:xfrm>
          <a:prstGeom prst="rect">
            <a:avLst/>
          </a:prstGeom>
        </p:spPr>
      </p:pic>
      <p:sp>
        <p:nvSpPr>
          <p:cNvPr id="76" name="矩形: 圆角 75">
            <a:extLst>
              <a:ext uri="{FF2B5EF4-FFF2-40B4-BE49-F238E27FC236}">
                <a16:creationId xmlns:a16="http://schemas.microsoft.com/office/drawing/2014/main" id="{96118D62-6E13-3E8F-F36D-52FFEEC317D9}"/>
              </a:ext>
            </a:extLst>
          </p:cNvPr>
          <p:cNvSpPr/>
          <p:nvPr/>
        </p:nvSpPr>
        <p:spPr>
          <a:xfrm>
            <a:off x="3825239" y="2757256"/>
            <a:ext cx="906779" cy="290298"/>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accent1"/>
                </a:solidFill>
              </a:rPr>
              <a:t>Softmax</a:t>
            </a:r>
            <a:endParaRPr lang="zh-CN" altLang="en-US">
              <a:solidFill>
                <a:schemeClr val="accent1"/>
              </a:solidFill>
            </a:endParaRPr>
          </a:p>
        </p:txBody>
      </p:sp>
      <p:sp>
        <p:nvSpPr>
          <p:cNvPr id="79" name="文本框 78">
            <a:extLst>
              <a:ext uri="{FF2B5EF4-FFF2-40B4-BE49-F238E27FC236}">
                <a16:creationId xmlns:a16="http://schemas.microsoft.com/office/drawing/2014/main" id="{1DCFFF93-A3C5-050F-4E50-4898F814D73D}"/>
              </a:ext>
            </a:extLst>
          </p:cNvPr>
          <p:cNvSpPr txBox="1"/>
          <p:nvPr/>
        </p:nvSpPr>
        <p:spPr>
          <a:xfrm>
            <a:off x="1893570" y="974176"/>
            <a:ext cx="1363980" cy="300082"/>
          </a:xfrm>
          <a:prstGeom prst="rect">
            <a:avLst/>
          </a:prstGeom>
          <a:noFill/>
        </p:spPr>
        <p:txBody>
          <a:bodyPr wrap="square" rtlCol="0">
            <a:spAutoFit/>
          </a:bodyPr>
          <a:lstStyle/>
          <a:p>
            <a:pPr algn="ctr"/>
            <a:r>
              <a:rPr lang="en-US" altLang="zh-CN">
                <a:solidFill>
                  <a:schemeClr val="accent2"/>
                </a:solidFill>
              </a:rPr>
              <a:t>Local</a:t>
            </a:r>
            <a:endParaRPr lang="zh-CN" altLang="en-US">
              <a:solidFill>
                <a:schemeClr val="accent2"/>
              </a:solidFill>
            </a:endParaRPr>
          </a:p>
        </p:txBody>
      </p:sp>
      <p:sp>
        <p:nvSpPr>
          <p:cNvPr id="80" name="文本框 79">
            <a:extLst>
              <a:ext uri="{FF2B5EF4-FFF2-40B4-BE49-F238E27FC236}">
                <a16:creationId xmlns:a16="http://schemas.microsoft.com/office/drawing/2014/main" id="{6DCAC691-A712-DD5C-DDAA-3A349BB54F1F}"/>
              </a:ext>
            </a:extLst>
          </p:cNvPr>
          <p:cNvSpPr txBox="1"/>
          <p:nvPr/>
        </p:nvSpPr>
        <p:spPr>
          <a:xfrm>
            <a:off x="3644264" y="974176"/>
            <a:ext cx="1363980" cy="300082"/>
          </a:xfrm>
          <a:prstGeom prst="rect">
            <a:avLst/>
          </a:prstGeom>
          <a:noFill/>
        </p:spPr>
        <p:txBody>
          <a:bodyPr wrap="square" rtlCol="0">
            <a:spAutoFit/>
          </a:bodyPr>
          <a:lstStyle/>
          <a:p>
            <a:pPr algn="ctr"/>
            <a:r>
              <a:rPr lang="en-US" altLang="zh-CN">
                <a:solidFill>
                  <a:schemeClr val="accent6"/>
                </a:solidFill>
              </a:rPr>
              <a:t>Evidential</a:t>
            </a:r>
            <a:endParaRPr lang="zh-CN" altLang="en-US">
              <a:solidFill>
                <a:schemeClr val="accent6"/>
              </a:solidFill>
            </a:endParaRPr>
          </a:p>
        </p:txBody>
      </p:sp>
      <p:sp>
        <p:nvSpPr>
          <p:cNvPr id="81" name="文本框 80">
            <a:extLst>
              <a:ext uri="{FF2B5EF4-FFF2-40B4-BE49-F238E27FC236}">
                <a16:creationId xmlns:a16="http://schemas.microsoft.com/office/drawing/2014/main" id="{AD470496-A743-FAE8-1B63-24A98077C34B}"/>
              </a:ext>
            </a:extLst>
          </p:cNvPr>
          <p:cNvSpPr txBox="1"/>
          <p:nvPr/>
        </p:nvSpPr>
        <p:spPr>
          <a:xfrm>
            <a:off x="171450" y="4274374"/>
            <a:ext cx="1363980" cy="507831"/>
          </a:xfrm>
          <a:prstGeom prst="rect">
            <a:avLst/>
          </a:prstGeom>
          <a:noFill/>
        </p:spPr>
        <p:txBody>
          <a:bodyPr wrap="square" rtlCol="0">
            <a:spAutoFit/>
          </a:bodyPr>
          <a:lstStyle/>
          <a:p>
            <a:pPr algn="ctr"/>
            <a:r>
              <a:rPr lang="en-US" altLang="zh-CN">
                <a:solidFill>
                  <a:schemeClr val="accent6"/>
                </a:solidFill>
              </a:rPr>
              <a:t>Image Features</a:t>
            </a:r>
            <a:endParaRPr lang="zh-CN" altLang="en-US">
              <a:solidFill>
                <a:schemeClr val="accent6"/>
              </a:solidFill>
            </a:endParaRPr>
          </a:p>
        </p:txBody>
      </p:sp>
      <p:cxnSp>
        <p:nvCxnSpPr>
          <p:cNvPr id="82" name="直接箭头连接符 81">
            <a:extLst>
              <a:ext uri="{FF2B5EF4-FFF2-40B4-BE49-F238E27FC236}">
                <a16:creationId xmlns:a16="http://schemas.microsoft.com/office/drawing/2014/main" id="{6B62E032-AC26-23F7-9B69-B24B4A8924FD}"/>
              </a:ext>
            </a:extLst>
          </p:cNvPr>
          <p:cNvCxnSpPr>
            <a:cxnSpLocks/>
          </p:cNvCxnSpPr>
          <p:nvPr/>
        </p:nvCxnSpPr>
        <p:spPr>
          <a:xfrm>
            <a:off x="2583180" y="3616042"/>
            <a:ext cx="0" cy="360414"/>
          </a:xfrm>
          <a:prstGeom prst="straightConnector1">
            <a:avLst/>
          </a:prstGeom>
          <a:ln w="190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2" name="矩形 91">
            <a:extLst>
              <a:ext uri="{FF2B5EF4-FFF2-40B4-BE49-F238E27FC236}">
                <a16:creationId xmlns:a16="http://schemas.microsoft.com/office/drawing/2014/main" id="{5CD70FDB-A81E-8167-1FE5-C033F7777EDB}"/>
              </a:ext>
            </a:extLst>
          </p:cNvPr>
          <p:cNvSpPr/>
          <p:nvPr/>
        </p:nvSpPr>
        <p:spPr>
          <a:xfrm>
            <a:off x="2395548" y="3976456"/>
            <a:ext cx="398123" cy="44148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rPr>
              <a:t>6</a:t>
            </a:r>
            <a:endParaRPr lang="zh-CN" altLang="en-US">
              <a:solidFill>
                <a:schemeClr val="tx1"/>
              </a:solidFill>
            </a:endParaRPr>
          </a:p>
        </p:txBody>
      </p:sp>
      <p:sp>
        <p:nvSpPr>
          <p:cNvPr id="93" name="文本框 92">
            <a:extLst>
              <a:ext uri="{FF2B5EF4-FFF2-40B4-BE49-F238E27FC236}">
                <a16:creationId xmlns:a16="http://schemas.microsoft.com/office/drawing/2014/main" id="{E314ECF1-F731-08ED-13F5-DE31121679C7}"/>
              </a:ext>
            </a:extLst>
          </p:cNvPr>
          <p:cNvSpPr txBox="1"/>
          <p:nvPr/>
        </p:nvSpPr>
        <p:spPr>
          <a:xfrm>
            <a:off x="1948815" y="4420537"/>
            <a:ext cx="1363980" cy="300082"/>
          </a:xfrm>
          <a:prstGeom prst="rect">
            <a:avLst/>
          </a:prstGeom>
          <a:noFill/>
        </p:spPr>
        <p:txBody>
          <a:bodyPr wrap="square" rtlCol="0">
            <a:spAutoFit/>
          </a:bodyPr>
          <a:lstStyle/>
          <a:p>
            <a:pPr algn="ctr"/>
            <a:r>
              <a:rPr lang="en-US" altLang="zh-CN">
                <a:solidFill>
                  <a:schemeClr val="accent2"/>
                </a:solidFill>
              </a:rPr>
              <a:t>Final Logits</a:t>
            </a:r>
            <a:endParaRPr lang="zh-CN" altLang="en-US">
              <a:solidFill>
                <a:schemeClr val="accent2"/>
              </a:solidFill>
            </a:endParaRPr>
          </a:p>
        </p:txBody>
      </p:sp>
      <p:cxnSp>
        <p:nvCxnSpPr>
          <p:cNvPr id="96" name="直接连接符 95">
            <a:extLst>
              <a:ext uri="{FF2B5EF4-FFF2-40B4-BE49-F238E27FC236}">
                <a16:creationId xmlns:a16="http://schemas.microsoft.com/office/drawing/2014/main" id="{23BCBFB3-357D-C85B-615F-AE5B16817A40}"/>
              </a:ext>
            </a:extLst>
          </p:cNvPr>
          <p:cNvCxnSpPr/>
          <p:nvPr/>
        </p:nvCxnSpPr>
        <p:spPr>
          <a:xfrm>
            <a:off x="5113020" y="1099859"/>
            <a:ext cx="0" cy="3666404"/>
          </a:xfrm>
          <a:prstGeom prst="line">
            <a:avLst/>
          </a:prstGeom>
          <a:ln w="12700">
            <a:prstDash val="lgDash"/>
          </a:ln>
        </p:spPr>
        <p:style>
          <a:lnRef idx="1">
            <a:schemeClr val="accent1"/>
          </a:lnRef>
          <a:fillRef idx="0">
            <a:schemeClr val="accent1"/>
          </a:fillRef>
          <a:effectRef idx="0">
            <a:schemeClr val="accent1"/>
          </a:effectRef>
          <a:fontRef idx="minor">
            <a:schemeClr val="tx1"/>
          </a:fontRef>
        </p:style>
      </p:cxnSp>
      <p:pic>
        <p:nvPicPr>
          <p:cNvPr id="98" name="图片 97">
            <a:extLst>
              <a:ext uri="{FF2B5EF4-FFF2-40B4-BE49-F238E27FC236}">
                <a16:creationId xmlns:a16="http://schemas.microsoft.com/office/drawing/2014/main" id="{F246097E-12F1-5EC1-A323-B55EE918BC33}"/>
              </a:ext>
            </a:extLst>
          </p:cNvPr>
          <p:cNvPicPr>
            <a:picLocks noChangeAspect="1"/>
          </p:cNvPicPr>
          <p:nvPr/>
        </p:nvPicPr>
        <p:blipFill>
          <a:blip r:embed="rId4"/>
          <a:stretch>
            <a:fillRect/>
          </a:stretch>
        </p:blipFill>
        <p:spPr>
          <a:xfrm>
            <a:off x="5274263" y="1863596"/>
            <a:ext cx="3773486" cy="2310384"/>
          </a:xfrm>
          <a:prstGeom prst="rect">
            <a:avLst/>
          </a:prstGeom>
        </p:spPr>
      </p:pic>
      <p:sp>
        <p:nvSpPr>
          <p:cNvPr id="99" name="文本框 98">
            <a:extLst>
              <a:ext uri="{FF2B5EF4-FFF2-40B4-BE49-F238E27FC236}">
                <a16:creationId xmlns:a16="http://schemas.microsoft.com/office/drawing/2014/main" id="{F90C2558-79F0-7004-C451-9C0F4D14BB40}"/>
              </a:ext>
            </a:extLst>
          </p:cNvPr>
          <p:cNvSpPr txBox="1"/>
          <p:nvPr/>
        </p:nvSpPr>
        <p:spPr>
          <a:xfrm>
            <a:off x="5153928" y="4118796"/>
            <a:ext cx="1531782" cy="261610"/>
          </a:xfrm>
          <a:prstGeom prst="rect">
            <a:avLst/>
          </a:prstGeom>
          <a:noFill/>
        </p:spPr>
        <p:txBody>
          <a:bodyPr wrap="square" rtlCol="0">
            <a:spAutoFit/>
          </a:bodyPr>
          <a:lstStyle/>
          <a:p>
            <a:pPr algn="ctr"/>
            <a:r>
              <a:rPr lang="en-US" altLang="zh-CN" sz="1100"/>
              <a:t>(a) No Regularization</a:t>
            </a:r>
            <a:endParaRPr lang="zh-CN" altLang="en-US" sz="1100"/>
          </a:p>
        </p:txBody>
      </p:sp>
      <p:sp>
        <p:nvSpPr>
          <p:cNvPr id="100" name="文本框 99">
            <a:extLst>
              <a:ext uri="{FF2B5EF4-FFF2-40B4-BE49-F238E27FC236}">
                <a16:creationId xmlns:a16="http://schemas.microsoft.com/office/drawing/2014/main" id="{E57F8EBA-0657-D06F-145E-EA671BCB10E0}"/>
              </a:ext>
            </a:extLst>
          </p:cNvPr>
          <p:cNvSpPr txBox="1"/>
          <p:nvPr/>
        </p:nvSpPr>
        <p:spPr>
          <a:xfrm>
            <a:off x="6367021" y="4115788"/>
            <a:ext cx="1740461" cy="261610"/>
          </a:xfrm>
          <a:prstGeom prst="rect">
            <a:avLst/>
          </a:prstGeom>
          <a:noFill/>
        </p:spPr>
        <p:txBody>
          <a:bodyPr wrap="square" rtlCol="0">
            <a:spAutoFit/>
          </a:bodyPr>
          <a:lstStyle/>
          <a:p>
            <a:pPr algn="ctr"/>
            <a:r>
              <a:rPr lang="en-US" altLang="zh-CN" sz="1100"/>
              <a:t>(b) Gumbel softmax</a:t>
            </a:r>
            <a:endParaRPr lang="zh-CN" altLang="en-US" sz="1100"/>
          </a:p>
        </p:txBody>
      </p:sp>
      <p:sp>
        <p:nvSpPr>
          <p:cNvPr id="101" name="文本框 100">
            <a:extLst>
              <a:ext uri="{FF2B5EF4-FFF2-40B4-BE49-F238E27FC236}">
                <a16:creationId xmlns:a16="http://schemas.microsoft.com/office/drawing/2014/main" id="{5979C89F-5505-4865-2C39-936A993390C5}"/>
              </a:ext>
            </a:extLst>
          </p:cNvPr>
          <p:cNvSpPr txBox="1"/>
          <p:nvPr/>
        </p:nvSpPr>
        <p:spPr>
          <a:xfrm>
            <a:off x="7778468" y="4102140"/>
            <a:ext cx="1365532" cy="261610"/>
          </a:xfrm>
          <a:prstGeom prst="rect">
            <a:avLst/>
          </a:prstGeom>
          <a:noFill/>
        </p:spPr>
        <p:txBody>
          <a:bodyPr wrap="square" rtlCol="0">
            <a:spAutoFit/>
          </a:bodyPr>
          <a:lstStyle/>
          <a:p>
            <a:pPr algn="ctr"/>
            <a:r>
              <a:rPr lang="en-US" altLang="zh-CN" sz="1100"/>
              <a:t>(c) WTA Module</a:t>
            </a:r>
            <a:endParaRPr lang="zh-CN" altLang="en-US" sz="1100"/>
          </a:p>
        </p:txBody>
      </p:sp>
      <p:sp>
        <p:nvSpPr>
          <p:cNvPr id="102" name="TextBox 44">
            <a:extLst>
              <a:ext uri="{FF2B5EF4-FFF2-40B4-BE49-F238E27FC236}">
                <a16:creationId xmlns:a16="http://schemas.microsoft.com/office/drawing/2014/main" id="{512A3EE9-D4EF-1ADF-9E92-64717CA1975D}"/>
              </a:ext>
            </a:extLst>
          </p:cNvPr>
          <p:cNvSpPr txBox="1"/>
          <p:nvPr/>
        </p:nvSpPr>
        <p:spPr>
          <a:xfrm>
            <a:off x="-37510" y="4942243"/>
            <a:ext cx="9144000" cy="215444"/>
          </a:xfrm>
          <a:prstGeom prst="rect">
            <a:avLst/>
          </a:prstGeom>
          <a:noFill/>
        </p:spPr>
        <p:txBody>
          <a:bodyPr wrap="square">
            <a:spAutoFit/>
          </a:bodyPr>
          <a:lstStyle/>
          <a:p>
            <a:r>
              <a:rPr lang="en-US" sz="800">
                <a:solidFill>
                  <a:srgbClr val="222222"/>
                </a:solidFill>
                <a:latin typeface="Arial" panose="020B0604020202020204" pitchFamily="34" charset="0"/>
              </a:rPr>
              <a:t>[1] Hu, Ping, et al. "</a:t>
            </a:r>
            <a:r>
              <a:rPr lang="en-US" sz="800" err="1">
                <a:solidFill>
                  <a:srgbClr val="222222"/>
                </a:solidFill>
                <a:latin typeface="Arial" panose="020B0604020202020204" pitchFamily="34" charset="0"/>
              </a:rPr>
              <a:t>Dualcoop</a:t>
            </a:r>
            <a:r>
              <a:rPr lang="en-US" sz="800">
                <a:solidFill>
                  <a:srgbClr val="222222"/>
                </a:solidFill>
                <a:latin typeface="Arial" panose="020B0604020202020204" pitchFamily="34" charset="0"/>
              </a:rPr>
              <a:t>++: Fast and effective adaptation to multi-label recognition with limited annotations." </a:t>
            </a:r>
            <a:r>
              <a:rPr lang="en-US" sz="800" err="1">
                <a:solidFill>
                  <a:srgbClr val="222222"/>
                </a:solidFill>
                <a:latin typeface="Arial" panose="020B0604020202020204" pitchFamily="34" charset="0"/>
              </a:rPr>
              <a:t>arXiv</a:t>
            </a:r>
            <a:r>
              <a:rPr lang="en-US" sz="800">
                <a:solidFill>
                  <a:srgbClr val="222222"/>
                </a:solidFill>
                <a:latin typeface="Arial" panose="020B0604020202020204" pitchFamily="34" charset="0"/>
              </a:rPr>
              <a:t> preprint arXiv:2308.01890 (2023).</a:t>
            </a:r>
          </a:p>
        </p:txBody>
      </p:sp>
      <p:cxnSp>
        <p:nvCxnSpPr>
          <p:cNvPr id="105" name="直接箭头连接符 104">
            <a:extLst>
              <a:ext uri="{FF2B5EF4-FFF2-40B4-BE49-F238E27FC236}">
                <a16:creationId xmlns:a16="http://schemas.microsoft.com/office/drawing/2014/main" id="{E25D09E3-A223-0B9E-7A4B-AB91203154FD}"/>
              </a:ext>
            </a:extLst>
          </p:cNvPr>
          <p:cNvCxnSpPr>
            <a:stCxn id="92" idx="3"/>
          </p:cNvCxnSpPr>
          <p:nvPr/>
        </p:nvCxnSpPr>
        <p:spPr>
          <a:xfrm flipV="1">
            <a:off x="2793671" y="4193628"/>
            <a:ext cx="1496388" cy="357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06" name="矩形 105">
            <a:extLst>
              <a:ext uri="{FF2B5EF4-FFF2-40B4-BE49-F238E27FC236}">
                <a16:creationId xmlns:a16="http://schemas.microsoft.com/office/drawing/2014/main" id="{586F4B77-30EC-72E5-863E-E30180298255}"/>
              </a:ext>
            </a:extLst>
          </p:cNvPr>
          <p:cNvSpPr/>
          <p:nvPr/>
        </p:nvSpPr>
        <p:spPr>
          <a:xfrm>
            <a:off x="4290059" y="3962776"/>
            <a:ext cx="441958" cy="441484"/>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rPr>
              <a:t>GT</a:t>
            </a:r>
            <a:endParaRPr lang="zh-CN" altLang="en-US">
              <a:solidFill>
                <a:schemeClr val="tx1"/>
              </a:solidFill>
            </a:endParaRPr>
          </a:p>
        </p:txBody>
      </p:sp>
      <p:sp>
        <p:nvSpPr>
          <p:cNvPr id="107" name="矩形: 圆角 106">
            <a:extLst>
              <a:ext uri="{FF2B5EF4-FFF2-40B4-BE49-F238E27FC236}">
                <a16:creationId xmlns:a16="http://schemas.microsoft.com/office/drawing/2014/main" id="{E2313395-42B2-2222-374E-E4E2D53DAA87}"/>
              </a:ext>
            </a:extLst>
          </p:cNvPr>
          <p:cNvSpPr/>
          <p:nvPr/>
        </p:nvSpPr>
        <p:spPr>
          <a:xfrm>
            <a:off x="3130946" y="4003364"/>
            <a:ext cx="906779" cy="380528"/>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accent1"/>
                </a:solidFill>
              </a:rPr>
              <a:t>Ranking Loss</a:t>
            </a:r>
            <a:endParaRPr lang="zh-CN" altLang="en-US">
              <a:solidFill>
                <a:schemeClr val="accent1"/>
              </a:solidFill>
            </a:endParaRPr>
          </a:p>
        </p:txBody>
      </p:sp>
      <p:sp>
        <p:nvSpPr>
          <p:cNvPr id="2" name="文本框 1">
            <a:extLst>
              <a:ext uri="{FF2B5EF4-FFF2-40B4-BE49-F238E27FC236}">
                <a16:creationId xmlns:a16="http://schemas.microsoft.com/office/drawing/2014/main" id="{0C6998C8-92FF-72D4-971A-E5E709418BA2}"/>
              </a:ext>
            </a:extLst>
          </p:cNvPr>
          <p:cNvSpPr txBox="1"/>
          <p:nvPr/>
        </p:nvSpPr>
        <p:spPr>
          <a:xfrm>
            <a:off x="5409907" y="1230186"/>
            <a:ext cx="3513598" cy="507831"/>
          </a:xfrm>
          <a:prstGeom prst="rect">
            <a:avLst/>
          </a:prstGeom>
          <a:noFill/>
        </p:spPr>
        <p:txBody>
          <a:bodyPr wrap="square" rtlCol="0">
            <a:spAutoFit/>
          </a:bodyPr>
          <a:lstStyle/>
          <a:p>
            <a:r>
              <a:rPr lang="en-US" altLang="zh-CN"/>
              <a:t>WTA:</a:t>
            </a:r>
            <a:r>
              <a:rPr lang="zh-CN" altLang="en-US"/>
              <a:t> 正则化每个空间区域的预测使得其只对最多一个类别产生正响应。</a:t>
            </a:r>
          </a:p>
        </p:txBody>
      </p:sp>
    </p:spTree>
    <p:extLst>
      <p:ext uri="{BB962C8B-B14F-4D97-AF65-F5344CB8AC3E}">
        <p14:creationId xmlns:p14="http://schemas.microsoft.com/office/powerpoint/2010/main" val="2103908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57CD7E98-E2DA-2B5A-B212-8D2020EDE240}"/>
              </a:ext>
            </a:extLst>
          </p:cNvPr>
          <p:cNvSpPr/>
          <p:nvPr/>
        </p:nvSpPr>
        <p:spPr>
          <a:xfrm>
            <a:off x="66125" y="2571987"/>
            <a:ext cx="1395131" cy="61352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600">
                <a:cs typeface="Arial"/>
              </a:rPr>
              <a:t>M</a:t>
            </a:r>
            <a:r>
              <a:rPr lang="ja-JP" altLang="en-US" sz="1600" baseline="30000">
                <a:cs typeface="Arial"/>
              </a:rPr>
              <a:t>4 </a:t>
            </a:r>
            <a:r>
              <a:rPr lang="ja-JP" altLang="en-US" sz="1600">
                <a:cs typeface="Arial"/>
              </a:rPr>
              <a:t>推理框架</a:t>
            </a:r>
            <a:endParaRPr lang="en-US" sz="1600">
              <a:cs typeface="Arial"/>
            </a:endParaRPr>
          </a:p>
        </p:txBody>
      </p:sp>
      <p:sp>
        <p:nvSpPr>
          <p:cNvPr id="6" name="Rectangle: Rounded Corners 5">
            <a:extLst>
              <a:ext uri="{FF2B5EF4-FFF2-40B4-BE49-F238E27FC236}">
                <a16:creationId xmlns:a16="http://schemas.microsoft.com/office/drawing/2014/main" id="{677CFEEB-895F-9A58-8E58-9C50A94531CD}"/>
              </a:ext>
            </a:extLst>
          </p:cNvPr>
          <p:cNvSpPr/>
          <p:nvPr/>
        </p:nvSpPr>
        <p:spPr>
          <a:xfrm>
            <a:off x="2283622" y="816495"/>
            <a:ext cx="2622174" cy="61352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600">
                <a:cs typeface="Arial"/>
              </a:rPr>
              <a:t>Multi-Scale &amp; </a:t>
            </a:r>
            <a:endParaRPr lang="ja-JP" altLang="en-US" sz="1600" baseline="30000">
              <a:cs typeface="Arial"/>
            </a:endParaRPr>
          </a:p>
          <a:p>
            <a:pPr algn="ctr"/>
            <a:r>
              <a:rPr lang="ja-JP" altLang="en-US" sz="1600">
                <a:cs typeface="Arial"/>
              </a:rPr>
              <a:t>Multi-shape Sliding</a:t>
            </a:r>
            <a:endParaRPr lang="ja-JP" altLang="en-US" sz="1600" baseline="30000">
              <a:cs typeface="Arial"/>
            </a:endParaRPr>
          </a:p>
        </p:txBody>
      </p:sp>
      <p:sp>
        <p:nvSpPr>
          <p:cNvPr id="8" name="Rectangle: Rounded Corners 7">
            <a:extLst>
              <a:ext uri="{FF2B5EF4-FFF2-40B4-BE49-F238E27FC236}">
                <a16:creationId xmlns:a16="http://schemas.microsoft.com/office/drawing/2014/main" id="{DD83CEB7-334C-272E-4D5A-57AA7551F5D7}"/>
              </a:ext>
            </a:extLst>
          </p:cNvPr>
          <p:cNvSpPr/>
          <p:nvPr/>
        </p:nvSpPr>
        <p:spPr>
          <a:xfrm>
            <a:off x="2230895" y="3972353"/>
            <a:ext cx="2655791" cy="61352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600">
                <a:cs typeface="Arial"/>
              </a:rPr>
              <a:t>Multi-Model Ens</a:t>
            </a:r>
            <a:r>
              <a:rPr lang="en-US" altLang="ja-JP" sz="1600">
                <a:cs typeface="Arial"/>
              </a:rPr>
              <a:t>e</a:t>
            </a:r>
            <a:r>
              <a:rPr lang="ja-JP" altLang="en-US" sz="1600">
                <a:cs typeface="Arial"/>
              </a:rPr>
              <a:t>mb</a:t>
            </a:r>
            <a:r>
              <a:rPr lang="en-US" altLang="zh-CN" sz="1600">
                <a:cs typeface="Arial"/>
              </a:rPr>
              <a:t>l</a:t>
            </a:r>
            <a:r>
              <a:rPr lang="ja-JP" altLang="en-US" sz="1600">
                <a:cs typeface="Arial"/>
              </a:rPr>
              <a:t>e</a:t>
            </a:r>
            <a:endParaRPr lang="en-US" altLang="ja-JP"/>
          </a:p>
        </p:txBody>
      </p:sp>
      <p:sp>
        <p:nvSpPr>
          <p:cNvPr id="4" name="Rectangle: Rounded Corners 3">
            <a:extLst>
              <a:ext uri="{FF2B5EF4-FFF2-40B4-BE49-F238E27FC236}">
                <a16:creationId xmlns:a16="http://schemas.microsoft.com/office/drawing/2014/main" id="{50164792-E89F-8571-D42B-76754127FB13}"/>
              </a:ext>
            </a:extLst>
          </p:cNvPr>
          <p:cNvSpPr/>
          <p:nvPr/>
        </p:nvSpPr>
        <p:spPr>
          <a:xfrm>
            <a:off x="5226911" y="818081"/>
            <a:ext cx="1991843" cy="61352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600">
                <a:cs typeface="Arial"/>
              </a:rPr>
              <a:t>多尺度多形状的</a:t>
            </a:r>
          </a:p>
          <a:p>
            <a:pPr algn="ctr"/>
            <a:r>
              <a:rPr lang="ja-JP" altLang="en-US" sz="1600">
                <a:cs typeface="Arial"/>
              </a:rPr>
              <a:t>滑窗分块设计</a:t>
            </a:r>
          </a:p>
        </p:txBody>
      </p:sp>
      <p:sp>
        <p:nvSpPr>
          <p:cNvPr id="5" name="Rectangle: Rounded Corners 4">
            <a:extLst>
              <a:ext uri="{FF2B5EF4-FFF2-40B4-BE49-F238E27FC236}">
                <a16:creationId xmlns:a16="http://schemas.microsoft.com/office/drawing/2014/main" id="{56313E4D-8E77-2247-FFB2-45D61228D664}"/>
              </a:ext>
            </a:extLst>
          </p:cNvPr>
          <p:cNvSpPr/>
          <p:nvPr/>
        </p:nvSpPr>
        <p:spPr>
          <a:xfrm>
            <a:off x="2256662" y="2078902"/>
            <a:ext cx="2630577" cy="61352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600">
                <a:cs typeface="Arial"/>
              </a:rPr>
              <a:t>Multi-Modal Fusion</a:t>
            </a:r>
          </a:p>
        </p:txBody>
      </p:sp>
      <p:sp>
        <p:nvSpPr>
          <p:cNvPr id="7" name="Rectangle: Rounded Corners 6">
            <a:extLst>
              <a:ext uri="{FF2B5EF4-FFF2-40B4-BE49-F238E27FC236}">
                <a16:creationId xmlns:a16="http://schemas.microsoft.com/office/drawing/2014/main" id="{EA92C143-242D-7A78-4020-893AA750976B}"/>
              </a:ext>
            </a:extLst>
          </p:cNvPr>
          <p:cNvSpPr/>
          <p:nvPr/>
        </p:nvSpPr>
        <p:spPr>
          <a:xfrm>
            <a:off x="5353766" y="4668727"/>
            <a:ext cx="2065644" cy="2456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600">
                <a:cs typeface="Arial"/>
              </a:rPr>
              <a:t>难类别模型</a:t>
            </a:r>
          </a:p>
        </p:txBody>
      </p:sp>
      <p:sp>
        <p:nvSpPr>
          <p:cNvPr id="9" name="Rectangle: Rounded Corners 8">
            <a:extLst>
              <a:ext uri="{FF2B5EF4-FFF2-40B4-BE49-F238E27FC236}">
                <a16:creationId xmlns:a16="http://schemas.microsoft.com/office/drawing/2014/main" id="{A56F33E2-D29E-E79D-5414-408FD63F0528}"/>
              </a:ext>
            </a:extLst>
          </p:cNvPr>
          <p:cNvSpPr/>
          <p:nvPr/>
        </p:nvSpPr>
        <p:spPr>
          <a:xfrm>
            <a:off x="5362871" y="3823766"/>
            <a:ext cx="2056540" cy="2456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600">
                <a:cs typeface="Arial"/>
              </a:rPr>
              <a:t>EMA策略模型</a:t>
            </a:r>
          </a:p>
        </p:txBody>
      </p:sp>
      <p:sp>
        <p:nvSpPr>
          <p:cNvPr id="11" name="Rectangle: Rounded Corners 10">
            <a:extLst>
              <a:ext uri="{FF2B5EF4-FFF2-40B4-BE49-F238E27FC236}">
                <a16:creationId xmlns:a16="http://schemas.microsoft.com/office/drawing/2014/main" id="{32E71227-541A-F1DE-7A65-AEFBD2CD95A0}"/>
              </a:ext>
            </a:extLst>
          </p:cNvPr>
          <p:cNvSpPr/>
          <p:nvPr/>
        </p:nvSpPr>
        <p:spPr>
          <a:xfrm>
            <a:off x="5243717" y="2410715"/>
            <a:ext cx="2017056" cy="61352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600">
                <a:cs typeface="Arial"/>
              </a:rPr>
              <a:t>图文相似分数加权</a:t>
            </a:r>
          </a:p>
        </p:txBody>
      </p:sp>
      <p:sp>
        <p:nvSpPr>
          <p:cNvPr id="12" name="Rectangle: Rounded Corners 11">
            <a:extLst>
              <a:ext uri="{FF2B5EF4-FFF2-40B4-BE49-F238E27FC236}">
                <a16:creationId xmlns:a16="http://schemas.microsoft.com/office/drawing/2014/main" id="{06BC5195-AD2F-DD97-1011-C394F482125A}"/>
              </a:ext>
            </a:extLst>
          </p:cNvPr>
          <p:cNvSpPr/>
          <p:nvPr/>
        </p:nvSpPr>
        <p:spPr>
          <a:xfrm>
            <a:off x="5243719" y="1742565"/>
            <a:ext cx="1991843" cy="61352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600">
                <a:cs typeface="Arial"/>
              </a:rPr>
              <a:t>图文特征融合</a:t>
            </a:r>
          </a:p>
        </p:txBody>
      </p:sp>
      <p:sp>
        <p:nvSpPr>
          <p:cNvPr id="14" name="Rectangle 13">
            <a:extLst>
              <a:ext uri="{FF2B5EF4-FFF2-40B4-BE49-F238E27FC236}">
                <a16:creationId xmlns:a16="http://schemas.microsoft.com/office/drawing/2014/main" id="{8F2139E5-D5C1-FB8C-EA98-DB087152A3D0}"/>
              </a:ext>
            </a:extLst>
          </p:cNvPr>
          <p:cNvSpPr/>
          <p:nvPr/>
        </p:nvSpPr>
        <p:spPr>
          <a:xfrm>
            <a:off x="2070338" y="172528"/>
            <a:ext cx="5628736" cy="2976113"/>
          </a:xfrm>
          <a:prstGeom prst="rect">
            <a:avLst/>
          </a:prstGeom>
          <a:noFill/>
          <a:ln w="28575">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 name="Left Brace 14">
            <a:extLst>
              <a:ext uri="{FF2B5EF4-FFF2-40B4-BE49-F238E27FC236}">
                <a16:creationId xmlns:a16="http://schemas.microsoft.com/office/drawing/2014/main" id="{B4BBB4CE-AF5E-9316-F05F-BD47ADFAE046}"/>
              </a:ext>
            </a:extLst>
          </p:cNvPr>
          <p:cNvSpPr/>
          <p:nvPr/>
        </p:nvSpPr>
        <p:spPr>
          <a:xfrm>
            <a:off x="1461098" y="1401791"/>
            <a:ext cx="576892" cy="2932981"/>
          </a:xfrm>
          <a:prstGeom prst="leftBrace">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88E477E5-53F0-A5E1-FE58-8F0AA382A97F}"/>
              </a:ext>
            </a:extLst>
          </p:cNvPr>
          <p:cNvSpPr txBox="1"/>
          <p:nvPr/>
        </p:nvSpPr>
        <p:spPr>
          <a:xfrm>
            <a:off x="3774056" y="291141"/>
            <a:ext cx="251244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sz="1800">
                <a:solidFill>
                  <a:schemeClr val="accent1"/>
                </a:solidFill>
                <a:cs typeface="Arial"/>
              </a:rPr>
              <a:t>单模型推理流程设计</a:t>
            </a:r>
          </a:p>
        </p:txBody>
      </p:sp>
      <p:sp>
        <p:nvSpPr>
          <p:cNvPr id="17" name="Left Brace 16">
            <a:extLst>
              <a:ext uri="{FF2B5EF4-FFF2-40B4-BE49-F238E27FC236}">
                <a16:creationId xmlns:a16="http://schemas.microsoft.com/office/drawing/2014/main" id="{9735F91F-E973-C024-2957-3A002D3CFF1A}"/>
              </a:ext>
            </a:extLst>
          </p:cNvPr>
          <p:cNvSpPr/>
          <p:nvPr/>
        </p:nvSpPr>
        <p:spPr>
          <a:xfrm>
            <a:off x="4798441" y="1994856"/>
            <a:ext cx="479845" cy="787161"/>
          </a:xfrm>
          <a:prstGeom prst="leftBrace">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Arrow: Down 17">
            <a:extLst>
              <a:ext uri="{FF2B5EF4-FFF2-40B4-BE49-F238E27FC236}">
                <a16:creationId xmlns:a16="http://schemas.microsoft.com/office/drawing/2014/main" id="{094567FC-7E05-6AA6-4CA0-0584B172AC81}"/>
              </a:ext>
            </a:extLst>
          </p:cNvPr>
          <p:cNvSpPr/>
          <p:nvPr/>
        </p:nvSpPr>
        <p:spPr>
          <a:xfrm>
            <a:off x="4749918" y="3224122"/>
            <a:ext cx="312707" cy="29114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Left Brace 18">
            <a:extLst>
              <a:ext uri="{FF2B5EF4-FFF2-40B4-BE49-F238E27FC236}">
                <a16:creationId xmlns:a16="http://schemas.microsoft.com/office/drawing/2014/main" id="{C820BF83-0CD8-C435-3494-0BDB9B594298}"/>
              </a:ext>
            </a:extLst>
          </p:cNvPr>
          <p:cNvSpPr/>
          <p:nvPr/>
        </p:nvSpPr>
        <p:spPr>
          <a:xfrm>
            <a:off x="4873921" y="3946582"/>
            <a:ext cx="479845" cy="787161"/>
          </a:xfrm>
          <a:prstGeom prst="leftBrace">
            <a:avLst/>
          </a:prstGeom>
          <a:ln w="2857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34EB2400-E5E0-54A9-B981-1F669763AF1C}"/>
              </a:ext>
            </a:extLst>
          </p:cNvPr>
          <p:cNvSpPr/>
          <p:nvPr/>
        </p:nvSpPr>
        <p:spPr>
          <a:xfrm>
            <a:off x="2075729" y="3711895"/>
            <a:ext cx="5628736" cy="1308309"/>
          </a:xfrm>
          <a:prstGeom prst="rect">
            <a:avLst/>
          </a:prstGeom>
          <a:noFill/>
          <a:ln w="28575">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1" name="Rectangle: Rounded Corners 6">
            <a:extLst>
              <a:ext uri="{FF2B5EF4-FFF2-40B4-BE49-F238E27FC236}">
                <a16:creationId xmlns:a16="http://schemas.microsoft.com/office/drawing/2014/main" id="{57F11E12-E155-4BEF-BE23-BFF8B5A5FBE1}"/>
              </a:ext>
            </a:extLst>
          </p:cNvPr>
          <p:cNvSpPr/>
          <p:nvPr/>
        </p:nvSpPr>
        <p:spPr>
          <a:xfrm>
            <a:off x="5353765" y="4266878"/>
            <a:ext cx="2065645" cy="24563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sz="1600">
                <a:cs typeface="Arial"/>
              </a:rPr>
              <a:t>主模型</a:t>
            </a:r>
            <a:endParaRPr lang="ja-JP" altLang="en-US" sz="1600">
              <a:cs typeface="Arial"/>
            </a:endParaRPr>
          </a:p>
        </p:txBody>
      </p:sp>
    </p:spTree>
    <p:extLst>
      <p:ext uri="{BB962C8B-B14F-4D97-AF65-F5344CB8AC3E}">
        <p14:creationId xmlns:p14="http://schemas.microsoft.com/office/powerpoint/2010/main" val="3269593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68470F-39E1-B580-8B37-572F7345281B}"/>
              </a:ext>
            </a:extLst>
          </p:cNvPr>
          <p:cNvSpPr txBox="1"/>
          <p:nvPr/>
        </p:nvSpPr>
        <p:spPr>
          <a:xfrm>
            <a:off x="900218" y="290271"/>
            <a:ext cx="7335749" cy="461665"/>
          </a:xfrm>
          <a:prstGeom prst="rect">
            <a:avLst/>
          </a:prstGeom>
          <a:noFill/>
        </p:spPr>
        <p:txBody>
          <a:bodyPr wrap="square" rtlCol="0">
            <a:spAutoFit/>
          </a:bodyPr>
          <a:lstStyle/>
          <a:p>
            <a:pPr algn="ctr"/>
            <a:r>
              <a:rPr lang="en-US" altLang="zh-CN" sz="2400">
                <a:solidFill>
                  <a:schemeClr val="accent1"/>
                </a:solidFill>
                <a:latin typeface="+mj-ea"/>
                <a:ea typeface="+mj-ea"/>
              </a:rPr>
              <a:t>Multi-Scale &amp; Multi-Shape Sliding</a:t>
            </a:r>
            <a:r>
              <a:rPr lang="en-US" altLang="zh-CN" sz="2000">
                <a:solidFill>
                  <a:schemeClr val="accent1"/>
                </a:solidFill>
                <a:latin typeface="+mj-ea"/>
                <a:ea typeface="+mj-ea"/>
              </a:rPr>
              <a:t>——</a:t>
            </a:r>
            <a:r>
              <a:rPr lang="zh-CN" altLang="en-US" sz="2000">
                <a:solidFill>
                  <a:schemeClr val="accent1"/>
                </a:solidFill>
                <a:latin typeface="+mj-ea"/>
                <a:ea typeface="+mj-ea"/>
              </a:rPr>
              <a:t>图像分块</a:t>
            </a:r>
            <a:endParaRPr lang="en-US" altLang="zh-CN" sz="2400">
              <a:solidFill>
                <a:schemeClr val="accent1"/>
              </a:solidFill>
              <a:latin typeface="+mj-ea"/>
              <a:ea typeface="+mj-ea"/>
            </a:endParaRPr>
          </a:p>
        </p:txBody>
      </p:sp>
      <p:pic>
        <p:nvPicPr>
          <p:cNvPr id="4" name="Picture 3">
            <a:extLst>
              <a:ext uri="{FF2B5EF4-FFF2-40B4-BE49-F238E27FC236}">
                <a16:creationId xmlns:a16="http://schemas.microsoft.com/office/drawing/2014/main" id="{ACD42837-4C7B-B922-BCD9-3C108F9D1DF8}"/>
              </a:ext>
            </a:extLst>
          </p:cNvPr>
          <p:cNvPicPr>
            <a:picLocks noChangeAspect="1"/>
          </p:cNvPicPr>
          <p:nvPr/>
        </p:nvPicPr>
        <p:blipFill>
          <a:blip r:embed="rId3"/>
          <a:stretch>
            <a:fillRect/>
          </a:stretch>
        </p:blipFill>
        <p:spPr>
          <a:xfrm>
            <a:off x="1807200" y="1109029"/>
            <a:ext cx="5371229" cy="1752024"/>
          </a:xfrm>
          <a:prstGeom prst="rect">
            <a:avLst/>
          </a:prstGeom>
        </p:spPr>
      </p:pic>
      <p:sp>
        <p:nvSpPr>
          <p:cNvPr id="5" name="TextBox 4">
            <a:extLst>
              <a:ext uri="{FF2B5EF4-FFF2-40B4-BE49-F238E27FC236}">
                <a16:creationId xmlns:a16="http://schemas.microsoft.com/office/drawing/2014/main" id="{D1FA2EF1-3305-0FA1-BA2E-93F84ED01505}"/>
              </a:ext>
            </a:extLst>
          </p:cNvPr>
          <p:cNvSpPr txBox="1"/>
          <p:nvPr/>
        </p:nvSpPr>
        <p:spPr>
          <a:xfrm>
            <a:off x="1955373" y="2849137"/>
            <a:ext cx="5273457" cy="230832"/>
          </a:xfrm>
          <a:prstGeom prst="rect">
            <a:avLst/>
          </a:prstGeom>
          <a:noFill/>
        </p:spPr>
        <p:txBody>
          <a:bodyPr wrap="square" rtlCol="0">
            <a:spAutoFit/>
          </a:bodyPr>
          <a:lstStyle/>
          <a:p>
            <a:r>
              <a:rPr lang="en-US" sz="900"/>
              <a:t>Figure 1. Confidence scores from the off-the-shelf CLIP on sample images from COCO dataset.</a:t>
            </a:r>
            <a:r>
              <a:rPr lang="en-US" sz="900" baseline="30000"/>
              <a:t>[1]</a:t>
            </a:r>
            <a:endParaRPr lang="en-US" sz="900"/>
          </a:p>
        </p:txBody>
      </p:sp>
      <p:grpSp>
        <p:nvGrpSpPr>
          <p:cNvPr id="33" name="Group 32">
            <a:extLst>
              <a:ext uri="{FF2B5EF4-FFF2-40B4-BE49-F238E27FC236}">
                <a16:creationId xmlns:a16="http://schemas.microsoft.com/office/drawing/2014/main" id="{888AF7DE-99FE-5753-7C0B-CCF3E747A6E7}"/>
              </a:ext>
            </a:extLst>
          </p:cNvPr>
          <p:cNvGrpSpPr/>
          <p:nvPr/>
        </p:nvGrpSpPr>
        <p:grpSpPr>
          <a:xfrm>
            <a:off x="3498109" y="3488975"/>
            <a:ext cx="1820554" cy="1359726"/>
            <a:chOff x="3500920" y="3567227"/>
            <a:chExt cx="1820554" cy="1359726"/>
          </a:xfrm>
        </p:grpSpPr>
        <p:pic>
          <p:nvPicPr>
            <p:cNvPr id="7" name="Picture 6">
              <a:extLst>
                <a:ext uri="{FF2B5EF4-FFF2-40B4-BE49-F238E27FC236}">
                  <a16:creationId xmlns:a16="http://schemas.microsoft.com/office/drawing/2014/main" id="{370023C7-38EE-77B6-1AB6-C3AA3EEB7A03}"/>
                </a:ext>
              </a:extLst>
            </p:cNvPr>
            <p:cNvPicPr>
              <a:picLocks noChangeAspect="1"/>
            </p:cNvPicPr>
            <p:nvPr/>
          </p:nvPicPr>
          <p:blipFill>
            <a:blip r:embed="rId4"/>
            <a:stretch>
              <a:fillRect/>
            </a:stretch>
          </p:blipFill>
          <p:spPr>
            <a:xfrm>
              <a:off x="3500920" y="3567227"/>
              <a:ext cx="1820554" cy="1359726"/>
            </a:xfrm>
            <a:prstGeom prst="rect">
              <a:avLst/>
            </a:prstGeom>
            <a:ln>
              <a:solidFill>
                <a:schemeClr val="bg2">
                  <a:lumMod val="90000"/>
                </a:schemeClr>
              </a:solidFill>
            </a:ln>
          </p:spPr>
        </p:pic>
        <p:cxnSp>
          <p:nvCxnSpPr>
            <p:cNvPr id="12" name="Straight Connector 11">
              <a:extLst>
                <a:ext uri="{FF2B5EF4-FFF2-40B4-BE49-F238E27FC236}">
                  <a16:creationId xmlns:a16="http://schemas.microsoft.com/office/drawing/2014/main" id="{73C51D76-150C-CAFC-EDDB-251353D1CEED}"/>
                </a:ext>
              </a:extLst>
            </p:cNvPr>
            <p:cNvCxnSpPr>
              <a:cxnSpLocks/>
            </p:cNvCxnSpPr>
            <p:nvPr/>
          </p:nvCxnSpPr>
          <p:spPr>
            <a:xfrm>
              <a:off x="3962322" y="3567227"/>
              <a:ext cx="0" cy="1337366"/>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21AF3C7-4350-532B-CFE4-9791DCA19E4F}"/>
                </a:ext>
              </a:extLst>
            </p:cNvPr>
            <p:cNvCxnSpPr>
              <a:cxnSpLocks/>
            </p:cNvCxnSpPr>
            <p:nvPr/>
          </p:nvCxnSpPr>
          <p:spPr>
            <a:xfrm>
              <a:off x="4411198" y="3567227"/>
              <a:ext cx="0" cy="1337366"/>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F9C60F7-FFBF-1F40-8E5F-DAB48856F2CE}"/>
                </a:ext>
              </a:extLst>
            </p:cNvPr>
            <p:cNvCxnSpPr>
              <a:cxnSpLocks/>
            </p:cNvCxnSpPr>
            <p:nvPr/>
          </p:nvCxnSpPr>
          <p:spPr>
            <a:xfrm>
              <a:off x="4866337" y="3567227"/>
              <a:ext cx="0" cy="1337366"/>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8629CD1-09BA-DF36-524F-0928B8896120}"/>
                </a:ext>
              </a:extLst>
            </p:cNvPr>
            <p:cNvCxnSpPr>
              <a:cxnSpLocks/>
            </p:cNvCxnSpPr>
            <p:nvPr/>
          </p:nvCxnSpPr>
          <p:spPr>
            <a:xfrm>
              <a:off x="3500920" y="3907159"/>
              <a:ext cx="1820554"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427196C-0F4A-6094-40C3-54550AD8330C}"/>
                </a:ext>
              </a:extLst>
            </p:cNvPr>
            <p:cNvCxnSpPr>
              <a:cxnSpLocks/>
              <a:stCxn id="7" idx="1"/>
              <a:endCxn id="7" idx="3"/>
            </p:cNvCxnSpPr>
            <p:nvPr/>
          </p:nvCxnSpPr>
          <p:spPr>
            <a:xfrm>
              <a:off x="3500920" y="4247090"/>
              <a:ext cx="1820554"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D07A47E-B0FA-BF5C-5097-AA731B0B2F3D}"/>
                </a:ext>
              </a:extLst>
            </p:cNvPr>
            <p:cNvCxnSpPr>
              <a:cxnSpLocks/>
            </p:cNvCxnSpPr>
            <p:nvPr/>
          </p:nvCxnSpPr>
          <p:spPr>
            <a:xfrm>
              <a:off x="3500920" y="4593286"/>
              <a:ext cx="1820554" cy="0"/>
            </a:xfrm>
            <a:prstGeom prst="line">
              <a:avLst/>
            </a:prstGeom>
            <a:ln w="2857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sp>
        <p:nvSpPr>
          <p:cNvPr id="34" name="Arrow: Down 33">
            <a:extLst>
              <a:ext uri="{FF2B5EF4-FFF2-40B4-BE49-F238E27FC236}">
                <a16:creationId xmlns:a16="http://schemas.microsoft.com/office/drawing/2014/main" id="{A4D5E974-988D-2F33-F422-400081B73899}"/>
              </a:ext>
            </a:extLst>
          </p:cNvPr>
          <p:cNvSpPr/>
          <p:nvPr/>
        </p:nvSpPr>
        <p:spPr>
          <a:xfrm>
            <a:off x="4248679" y="3089382"/>
            <a:ext cx="319414" cy="2900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a:extLst>
              <a:ext uri="{FF2B5EF4-FFF2-40B4-BE49-F238E27FC236}">
                <a16:creationId xmlns:a16="http://schemas.microsoft.com/office/drawing/2014/main" id="{9A3B0614-AF6E-403A-6158-D77E22D94318}"/>
              </a:ext>
            </a:extLst>
          </p:cNvPr>
          <p:cNvCxnSpPr/>
          <p:nvPr/>
        </p:nvCxnSpPr>
        <p:spPr>
          <a:xfrm>
            <a:off x="4663134" y="4052645"/>
            <a:ext cx="1045924" cy="0"/>
          </a:xfrm>
          <a:prstGeom prst="straightConnector1">
            <a:avLst/>
          </a:prstGeom>
          <a:ln w="952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E5784AAD-0C51-5F5E-67DD-F7209B6E1B0F}"/>
              </a:ext>
            </a:extLst>
          </p:cNvPr>
          <p:cNvSpPr txBox="1"/>
          <p:nvPr/>
        </p:nvSpPr>
        <p:spPr>
          <a:xfrm>
            <a:off x="5665217" y="3939911"/>
            <a:ext cx="701457" cy="230832"/>
          </a:xfrm>
          <a:prstGeom prst="rect">
            <a:avLst/>
          </a:prstGeom>
          <a:noFill/>
        </p:spPr>
        <p:txBody>
          <a:bodyPr wrap="square" rtlCol="0">
            <a:spAutoFit/>
          </a:bodyPr>
          <a:lstStyle/>
          <a:p>
            <a:r>
              <a:rPr lang="en-US" sz="900">
                <a:solidFill>
                  <a:schemeClr val="accent6">
                    <a:lumMod val="75000"/>
                  </a:schemeClr>
                </a:solidFill>
              </a:rPr>
              <a:t>tvmonitor</a:t>
            </a:r>
          </a:p>
        </p:txBody>
      </p:sp>
      <p:cxnSp>
        <p:nvCxnSpPr>
          <p:cNvPr id="38" name="Straight Arrow Connector 37">
            <a:extLst>
              <a:ext uri="{FF2B5EF4-FFF2-40B4-BE49-F238E27FC236}">
                <a16:creationId xmlns:a16="http://schemas.microsoft.com/office/drawing/2014/main" id="{41F89C7B-33D1-C0D2-1DCC-38B36DB86C6C}"/>
              </a:ext>
            </a:extLst>
          </p:cNvPr>
          <p:cNvCxnSpPr/>
          <p:nvPr/>
        </p:nvCxnSpPr>
        <p:spPr>
          <a:xfrm>
            <a:off x="4663134" y="4359358"/>
            <a:ext cx="1045924" cy="0"/>
          </a:xfrm>
          <a:prstGeom prst="straightConnector1">
            <a:avLst/>
          </a:prstGeom>
          <a:ln w="952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330A90B4-8529-D9DC-F0D0-ED0B9700820E}"/>
              </a:ext>
            </a:extLst>
          </p:cNvPr>
          <p:cNvSpPr txBox="1"/>
          <p:nvPr/>
        </p:nvSpPr>
        <p:spPr>
          <a:xfrm>
            <a:off x="5665217" y="4246624"/>
            <a:ext cx="701457" cy="230832"/>
          </a:xfrm>
          <a:prstGeom prst="rect">
            <a:avLst/>
          </a:prstGeom>
          <a:noFill/>
        </p:spPr>
        <p:txBody>
          <a:bodyPr wrap="square" rtlCol="0">
            <a:spAutoFit/>
          </a:bodyPr>
          <a:lstStyle/>
          <a:p>
            <a:r>
              <a:rPr lang="en-US" sz="900">
                <a:solidFill>
                  <a:schemeClr val="accent6">
                    <a:lumMod val="75000"/>
                  </a:schemeClr>
                </a:solidFill>
              </a:rPr>
              <a:t>keyboard</a:t>
            </a:r>
          </a:p>
        </p:txBody>
      </p:sp>
      <p:cxnSp>
        <p:nvCxnSpPr>
          <p:cNvPr id="40" name="Straight Arrow Connector 39">
            <a:extLst>
              <a:ext uri="{FF2B5EF4-FFF2-40B4-BE49-F238E27FC236}">
                <a16:creationId xmlns:a16="http://schemas.microsoft.com/office/drawing/2014/main" id="{B1446853-D98C-7B16-E6A9-ADBEF5EED1EE}"/>
              </a:ext>
            </a:extLst>
          </p:cNvPr>
          <p:cNvCxnSpPr>
            <a:cxnSpLocks/>
          </p:cNvCxnSpPr>
          <p:nvPr/>
        </p:nvCxnSpPr>
        <p:spPr>
          <a:xfrm flipH="1">
            <a:off x="2853123" y="4359358"/>
            <a:ext cx="872594" cy="0"/>
          </a:xfrm>
          <a:prstGeom prst="straightConnector1">
            <a:avLst/>
          </a:prstGeom>
          <a:ln w="952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4D060E55-C99D-209F-EDE1-08A27BC1E43B}"/>
              </a:ext>
            </a:extLst>
          </p:cNvPr>
          <p:cNvSpPr txBox="1"/>
          <p:nvPr/>
        </p:nvSpPr>
        <p:spPr>
          <a:xfrm>
            <a:off x="2294684" y="4167406"/>
            <a:ext cx="770324" cy="369332"/>
          </a:xfrm>
          <a:prstGeom prst="rect">
            <a:avLst/>
          </a:prstGeom>
          <a:noFill/>
        </p:spPr>
        <p:txBody>
          <a:bodyPr wrap="square" rtlCol="0">
            <a:spAutoFit/>
          </a:bodyPr>
          <a:lstStyle/>
          <a:p>
            <a:r>
              <a:rPr lang="en-US" altLang="zh-CN" sz="900">
                <a:solidFill>
                  <a:srgbClr val="FF0000"/>
                </a:solidFill>
              </a:rPr>
              <a:t>Have no idea</a:t>
            </a:r>
            <a:endParaRPr lang="en-US" sz="900">
              <a:solidFill>
                <a:srgbClr val="FF0000"/>
              </a:solidFill>
            </a:endParaRPr>
          </a:p>
        </p:txBody>
      </p:sp>
      <p:sp>
        <p:nvSpPr>
          <p:cNvPr id="43" name="Smiley Face 42">
            <a:extLst>
              <a:ext uri="{FF2B5EF4-FFF2-40B4-BE49-F238E27FC236}">
                <a16:creationId xmlns:a16="http://schemas.microsoft.com/office/drawing/2014/main" id="{F217698C-35E9-4A15-21EB-9E6221DA9B44}"/>
              </a:ext>
            </a:extLst>
          </p:cNvPr>
          <p:cNvSpPr>
            <a:spLocks noChangeAspect="1"/>
          </p:cNvSpPr>
          <p:nvPr/>
        </p:nvSpPr>
        <p:spPr>
          <a:xfrm>
            <a:off x="6278606" y="4025804"/>
            <a:ext cx="365760" cy="365760"/>
          </a:xfrm>
          <a:prstGeom prst="smileyFac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miley Face 43">
            <a:extLst>
              <a:ext uri="{FF2B5EF4-FFF2-40B4-BE49-F238E27FC236}">
                <a16:creationId xmlns:a16="http://schemas.microsoft.com/office/drawing/2014/main" id="{71611863-9412-65C4-1990-1B9AF66FD23F}"/>
              </a:ext>
            </a:extLst>
          </p:cNvPr>
          <p:cNvSpPr>
            <a:spLocks noChangeAspect="1"/>
          </p:cNvSpPr>
          <p:nvPr/>
        </p:nvSpPr>
        <p:spPr>
          <a:xfrm>
            <a:off x="1955373" y="4157658"/>
            <a:ext cx="365760" cy="365760"/>
          </a:xfrm>
          <a:prstGeom prst="smileyFace">
            <a:avLst>
              <a:gd name="adj" fmla="val -4653"/>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文本框 5">
            <a:extLst>
              <a:ext uri="{FF2B5EF4-FFF2-40B4-BE49-F238E27FC236}">
                <a16:creationId xmlns:a16="http://schemas.microsoft.com/office/drawing/2014/main" id="{2D3799C2-FE6B-4AFC-1485-03E15AC492D1}"/>
              </a:ext>
            </a:extLst>
          </p:cNvPr>
          <p:cNvSpPr txBox="1"/>
          <p:nvPr/>
        </p:nvSpPr>
        <p:spPr>
          <a:xfrm>
            <a:off x="-72000" y="4936435"/>
            <a:ext cx="8892000" cy="215444"/>
          </a:xfrm>
          <a:prstGeom prst="rect">
            <a:avLst/>
          </a:prstGeom>
          <a:noFill/>
        </p:spPr>
        <p:txBody>
          <a:bodyPr wrap="square">
            <a:spAutoFit/>
          </a:bodyPr>
          <a:lstStyle/>
          <a:p>
            <a:r>
              <a:rPr lang="en-US" altLang="zh-CN" sz="800" b="0" i="0">
                <a:solidFill>
                  <a:srgbClr val="222222"/>
                </a:solidFill>
                <a:effectLst/>
                <a:latin typeface="Arial" panose="020B0604020202020204" pitchFamily="34" charset="0"/>
              </a:rPr>
              <a:t>[1] Abdelfattah, Rabab, et al. "</a:t>
            </a:r>
            <a:r>
              <a:rPr lang="en-US" altLang="zh-CN" sz="800" b="0" i="0" err="1">
                <a:solidFill>
                  <a:srgbClr val="222222"/>
                </a:solidFill>
                <a:effectLst/>
                <a:latin typeface="Arial" panose="020B0604020202020204" pitchFamily="34" charset="0"/>
              </a:rPr>
              <a:t>Cdul</a:t>
            </a:r>
            <a:r>
              <a:rPr lang="en-US" altLang="zh-CN" sz="800" b="0" i="0">
                <a:solidFill>
                  <a:srgbClr val="222222"/>
                </a:solidFill>
                <a:effectLst/>
                <a:latin typeface="Arial" panose="020B0604020202020204" pitchFamily="34" charset="0"/>
              </a:rPr>
              <a:t>: Clip-driven unsupervised learning for multi-label image classification." </a:t>
            </a:r>
            <a:r>
              <a:rPr lang="en-US" altLang="zh-CN" sz="800" b="0" i="1">
                <a:solidFill>
                  <a:srgbClr val="222222"/>
                </a:solidFill>
                <a:effectLst/>
                <a:latin typeface="Arial" panose="020B0604020202020204" pitchFamily="34" charset="0"/>
              </a:rPr>
              <a:t>Proceedings of the IEEE/CVF International Conference on Computer Vision</a:t>
            </a:r>
            <a:r>
              <a:rPr lang="en-US" altLang="zh-CN" sz="800" b="0" i="0">
                <a:solidFill>
                  <a:srgbClr val="222222"/>
                </a:solidFill>
                <a:effectLst/>
                <a:latin typeface="Arial" panose="020B0604020202020204" pitchFamily="34" charset="0"/>
              </a:rPr>
              <a:t>. 2023.</a:t>
            </a:r>
            <a:endParaRPr lang="zh-CN" altLang="en-US" sz="800"/>
          </a:p>
        </p:txBody>
      </p:sp>
    </p:spTree>
    <p:extLst>
      <p:ext uri="{BB962C8B-B14F-4D97-AF65-F5344CB8AC3E}">
        <p14:creationId xmlns:p14="http://schemas.microsoft.com/office/powerpoint/2010/main" val="80503189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arrow&quot;,&quot;Name&quot;:&quot;较窄&quot;,&quot;Kind&quot;:&quot;System&quot;,&quot;OldGuidesSetting&quot;:{&quot;HeaderHeight&quot;:10.0,&quot;FooterHeight&quot;:5.0,&quot;SideMargin&quot;:2.5,&quot;TopMargin&quot;:0.0,&quot;BottomMargin&quot;:0.0,&quot;IntervalMargin&quot;:1.0}}"/>
</p:tagLst>
</file>

<file path=ppt/theme/theme1.xml><?xml version="1.0" encoding="utf-8"?>
<a:theme xmlns:a="http://schemas.openxmlformats.org/drawingml/2006/main" name="第一PPT，www.1ppt.com">
  <a:themeElements>
    <a:clrScheme name="自定义 784">
      <a:dk1>
        <a:sysClr val="windowText" lastClr="000000"/>
      </a:dk1>
      <a:lt1>
        <a:sysClr val="window" lastClr="FFFFFF"/>
      </a:lt1>
      <a:dk2>
        <a:srgbClr val="EEF2F5"/>
      </a:dk2>
      <a:lt2>
        <a:srgbClr val="E7E6E6"/>
      </a:lt2>
      <a:accent1>
        <a:srgbClr val="495589"/>
      </a:accent1>
      <a:accent2>
        <a:srgbClr val="ED7D31"/>
      </a:accent2>
      <a:accent3>
        <a:srgbClr val="A5A5A5"/>
      </a:accent3>
      <a:accent4>
        <a:srgbClr val="FFC000"/>
      </a:accent4>
      <a:accent5>
        <a:srgbClr val="4472C4"/>
      </a:accent5>
      <a:accent6>
        <a:srgbClr val="70AD47"/>
      </a:accent6>
      <a:hlink>
        <a:srgbClr val="000000"/>
      </a:hlink>
      <a:folHlink>
        <a:srgbClr val="954F72"/>
      </a:folHlink>
    </a:clrScheme>
    <a:fontScheme name="4y5qrltd">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4y5qrltd">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汉仪旗黑-50S"/>
        <a:font script="Hant" typeface="新細明體"/>
        <a:font script="Arab" typeface="汉仪旗黑-50S"/>
        <a:font script="Hebr" typeface="汉仪旗黑-50S"/>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汉仪旗黑-50S"/>
        <a:font script="Uigh" typeface="Microsoft Uighur"/>
        <a:font script="Geor" typeface="Sylfaen"/>
      </a:majorFont>
      <a:minorFont>
        <a:latin typeface="汉仪旗黑-50S"/>
        <a:ea typeface=""/>
        <a:cs typeface=""/>
        <a:font script="Jpan" typeface="ＭＳ Ｐゴシック"/>
        <a:font script="Hang" typeface="맑은 고딕"/>
        <a:font script="Hans" typeface="汉仪旗黑-50S"/>
        <a:font script="Hant" typeface="新細明體"/>
        <a:font script="Arab" typeface="汉仪旗黑-50S"/>
        <a:font script="Hebr" typeface="汉仪旗黑-50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汉仪旗黑-50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汉仪旗黑-50S"/>
        <a:font script="Hant" typeface="新細明體"/>
        <a:font script="Arab" typeface="汉仪旗黑-50S"/>
        <a:font script="Hebr" typeface="汉仪旗黑-50S"/>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汉仪旗黑-50S"/>
        <a:font script="Uigh" typeface="Microsoft Uighur"/>
        <a:font script="Geor" typeface="Sylfaen"/>
      </a:majorFont>
      <a:minorFont>
        <a:latin typeface="汉仪旗黑-50S"/>
        <a:ea typeface=""/>
        <a:cs typeface=""/>
        <a:font script="Jpan" typeface="ＭＳ Ｐゴシック"/>
        <a:font script="Hang" typeface="맑은 고딕"/>
        <a:font script="Hans" typeface="汉仪旗黑-50S"/>
        <a:font script="Hant" typeface="新細明體"/>
        <a:font script="Arab" typeface="汉仪旗黑-50S"/>
        <a:font script="Hebr" typeface="汉仪旗黑-50S"/>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汉仪旗黑-50S"/>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c04d19f76ac56a1be31a4669afc0c4df</Template>
  <TotalTime>0</TotalTime>
  <Words>4447</Words>
  <Application>Microsoft Office PowerPoint</Application>
  <PresentationFormat>On-screen Show (16:9)</PresentationFormat>
  <Paragraphs>248</Paragraphs>
  <Slides>17</Slides>
  <Notes>16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17</vt:i4>
      </vt:variant>
    </vt:vector>
  </HeadingPairs>
  <TitlesOfParts>
    <vt:vector size="25" baseType="lpstr">
      <vt:lpstr>微软雅黑</vt:lpstr>
      <vt:lpstr>微软雅黑</vt:lpstr>
      <vt:lpstr>Arial</vt:lpstr>
      <vt:lpstr>Cambria Math</vt:lpstr>
      <vt:lpstr>Times New Roman</vt:lpstr>
      <vt:lpstr>Wingdings</vt:lpstr>
      <vt:lpstr>第一PPT，www.1ppt.com</vt:lpstr>
      <vt:lpstr>自定义设计方案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dc:title>
  <dc:creator>第一PPT</dc:creator>
  <cp:keywords>www.1ppt.com</cp:keywords>
  <dc:description>www.1ppt.com</dc:description>
  <cp:lastModifiedBy>Jiawei Wang</cp:lastModifiedBy>
  <cp:revision>2</cp:revision>
  <dcterms:created xsi:type="dcterms:W3CDTF">2021-12-15T02:56:00Z</dcterms:created>
  <dcterms:modified xsi:type="dcterms:W3CDTF">2023-12-04T05:16:07Z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DD8E586955784BAEB3FA655D3B44C759_12</vt:lpwstr>
  </property>
  <property fmtid="{D5CDD505-2E9C-101B-9397-08002B2CF9AE}" pid="3" name="KSOProductBuildVer">
    <vt:lpwstr>2052-12.1.0.15374</vt:lpwstr>
  </property>
</Properties>
</file>

<file path=docProps/thumbnail.jpeg>
</file>